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7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1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203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8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97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2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72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73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9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3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660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76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04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3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6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12AFD-1B05-4725-BBFE-8AEA42AFD64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5CF0-2885-4547-A248-FDF7E26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3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5D58A1-7309-485A-9EF4-2433E333CAFF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12/11/2013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72509A-F770-4377-BE1A-EA1BDDC999C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89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guire.14@Clinton.k12.mi.us" TargetMode="External"/><Relationship Id="rId3" Type="http://schemas.openxmlformats.org/officeDocument/2006/relationships/hyperlink" Target="mailto:taylor.rudisill.14@Clinton.k12.mi.us" TargetMode="External"/><Relationship Id="rId7" Type="http://schemas.openxmlformats.org/officeDocument/2006/relationships/hyperlink" Target="mailto:Kristin.forest.14@Clinton.k12.mi.us" TargetMode="External"/><Relationship Id="rId12" Type="http://schemas.openxmlformats.org/officeDocument/2006/relationships/hyperlink" Target="mailto:laura.kersey.16@Clinton.k12.mi.us" TargetMode="External"/><Relationship Id="rId2" Type="http://schemas.openxmlformats.org/officeDocument/2006/relationships/hyperlink" Target="mailto:glory.sande.16@Clinton.k12.mi.u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dylan.spurlock.14@Clinton.k12.mi.us" TargetMode="External"/><Relationship Id="rId11" Type="http://schemas.openxmlformats.org/officeDocument/2006/relationships/hyperlink" Target="mailto:alexis.lomax.15@Clinton.k12.mi.us" TargetMode="External"/><Relationship Id="rId5" Type="http://schemas.openxmlformats.org/officeDocument/2006/relationships/hyperlink" Target="mailto:cody.straits.16@Clinton.k12.mi.us" TargetMode="External"/><Relationship Id="rId10" Type="http://schemas.openxmlformats.org/officeDocument/2006/relationships/hyperlink" Target="mailto:haven.Randall.15@Clinton.k12.mi.us" TargetMode="External"/><Relationship Id="rId4" Type="http://schemas.openxmlformats.org/officeDocument/2006/relationships/hyperlink" Target="mailto:riley.Woerner.15@Clinton.k12.mi.us" TargetMode="External"/><Relationship Id="rId9" Type="http://schemas.openxmlformats.org/officeDocument/2006/relationships/hyperlink" Target="mailto:deana.velandra.14@Clinton.k12.mi.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82" y="734075"/>
            <a:ext cx="10235045" cy="6035025"/>
          </a:xfrm>
        </p:spPr>
        <p:txBody>
          <a:bodyPr>
            <a:noAutofit/>
          </a:bodyPr>
          <a:lstStyle/>
          <a:p>
            <a:r>
              <a:rPr lang="en-US" sz="1300" dirty="0" smtClean="0"/>
              <a:t>1. The girl walked up on stage to (accept/except) the award. </a:t>
            </a:r>
          </a:p>
          <a:p>
            <a:r>
              <a:rPr lang="en-US" sz="1300" dirty="0" smtClean="0"/>
              <a:t>2. The boy ate every vegetable (accept/except) for green beans.</a:t>
            </a:r>
          </a:p>
          <a:p>
            <a:r>
              <a:rPr lang="en-US" sz="1300" dirty="0" smtClean="0"/>
              <a:t>3. The (affects/effects) of the storm were devastating.</a:t>
            </a:r>
          </a:p>
          <a:p>
            <a:r>
              <a:rPr lang="en-US" sz="1300" dirty="0" smtClean="0"/>
              <a:t>4. The woman was greatly (affected/effected) by the motivational speaker.</a:t>
            </a:r>
          </a:p>
          <a:p>
            <a:r>
              <a:rPr lang="en-US" sz="1300" dirty="0" smtClean="0"/>
              <a:t>5. The poem made an (allusion/illusion) to Romeo and Juliet.</a:t>
            </a:r>
          </a:p>
          <a:p>
            <a:r>
              <a:rPr lang="en-US" sz="1300" dirty="0" smtClean="0"/>
              <a:t>6. The girl was under the (allusion/illusion) that she was safe.</a:t>
            </a:r>
          </a:p>
          <a:p>
            <a:r>
              <a:rPr lang="en-US" sz="1300" dirty="0" smtClean="0"/>
              <a:t>7. When the car began to spin out of control, the man slammed on the (brakes/breaks).</a:t>
            </a:r>
          </a:p>
          <a:p>
            <a:r>
              <a:rPr lang="en-US" sz="1300" dirty="0" smtClean="0"/>
              <a:t>8. There was almost no difference (between/among) the first and second dress.</a:t>
            </a:r>
          </a:p>
          <a:p>
            <a:r>
              <a:rPr lang="en-US" sz="1300" dirty="0" smtClean="0"/>
              <a:t>9. She was moving her mouth but I wasn’t able to (hear/here) her.</a:t>
            </a:r>
          </a:p>
          <a:p>
            <a:r>
              <a:rPr lang="en-US" sz="1300" dirty="0" smtClean="0"/>
              <a:t>10. The bone was put in a cast so that it would have time to (heel/heal).</a:t>
            </a:r>
          </a:p>
          <a:p>
            <a:r>
              <a:rPr lang="en-US" sz="1300" dirty="0" smtClean="0"/>
              <a:t>11. The gymnast won her first Olympic (metal/medal) that year. </a:t>
            </a:r>
          </a:p>
          <a:p>
            <a:r>
              <a:rPr lang="en-US" sz="1300" dirty="0" smtClean="0"/>
              <a:t>12. (There/they’re/their) quite a couple. Do you see them over (there/they’re/their) with (there/they’re/their) matching jackets?</a:t>
            </a:r>
          </a:p>
          <a:p>
            <a:r>
              <a:rPr lang="en-US" sz="1300" dirty="0" smtClean="0"/>
              <a:t>13. (Whom/Who) is the best tennis player you know?</a:t>
            </a:r>
          </a:p>
          <a:p>
            <a:r>
              <a:rPr lang="en-US" sz="1300" dirty="0" smtClean="0"/>
              <a:t>14. To (whom/who) do we owe the money?</a:t>
            </a:r>
          </a:p>
          <a:p>
            <a:r>
              <a:rPr lang="en-US" sz="1300" dirty="0" smtClean="0"/>
              <a:t>15. Is this (you’re/your) jacket?</a:t>
            </a:r>
          </a:p>
          <a:p>
            <a:r>
              <a:rPr lang="en-US" sz="1300" dirty="0" smtClean="0"/>
              <a:t>16. (You’re/your) eyes are very pretty. Has anyone ever told you that (you’re/your) pretty?</a:t>
            </a:r>
            <a:endParaRPr lang="en-US" sz="13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87745"/>
            <a:ext cx="946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Commonly Confused Words: Type the correct answers on a google document and share them with the designated peer tutor for the hour</a:t>
            </a:r>
            <a:r>
              <a:rPr lang="en-US" b="1" u="sng" dirty="0" smtClean="0">
                <a:solidFill>
                  <a:prstClr val="black"/>
                </a:solidFill>
              </a:rPr>
              <a:t>!! – SEE NEXT SLIDE FOR THEIR E-MAIL ADDRESSES!!!</a:t>
            </a:r>
            <a:endParaRPr lang="en-US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4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1. Fix sentences with unnecessary shifts in tenses with 90 percent accuracy or better.</a:t>
            </a:r>
          </a:p>
          <a:p>
            <a:r>
              <a:rPr lang="en-US" sz="3600" dirty="0"/>
              <a:t>2. Construct an MLA formatted research paper on a history based topic</a:t>
            </a:r>
          </a:p>
          <a:p>
            <a:r>
              <a:rPr lang="en-US" sz="3600" dirty="0"/>
              <a:t>3. Utilize Google documents for “sharing” purposes in regards to typing/research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5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09072" cy="1497584"/>
          </a:xfrm>
        </p:spPr>
        <p:txBody>
          <a:bodyPr>
            <a:normAutofit/>
          </a:bodyPr>
          <a:lstStyle/>
          <a:p>
            <a:r>
              <a:rPr lang="en-US" dirty="0" smtClean="0"/>
              <a:t>Peer Tutors per hour: Choose one to share with!!! – DO NOT SHARE WITH </a:t>
            </a:r>
            <a:r>
              <a:rPr lang="en-US" dirty="0" smtClean="0"/>
              <a:t>both/all of them!!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47900"/>
            <a:ext cx="10609072" cy="4061460"/>
          </a:xfrm>
        </p:spPr>
        <p:txBody>
          <a:bodyPr>
            <a:noAutofit/>
          </a:bodyPr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2"/>
              </a:rPr>
              <a:t>glory.sande.16@Clinton.k12.mi.us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3"/>
              </a:rPr>
              <a:t>taylor.rudisill.14@Clinton.k12.mi.us</a:t>
            </a:r>
            <a:endParaRPr lang="en-US" sz="2800" dirty="0" smtClean="0"/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4"/>
              </a:rPr>
              <a:t>riley.Woerner.15@Clinton.k12.mi.us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5"/>
              </a:rPr>
              <a:t>cody.straits.16@Clinton.k12.mi.us</a:t>
            </a:r>
            <a:endParaRPr lang="en-US" sz="2800" dirty="0" smtClean="0"/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6"/>
              </a:rPr>
              <a:t>dylan.spurlock.14@Clinton.k12.mi.us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7"/>
              </a:rPr>
              <a:t>Kristin.forest.14@Clinton.k12.mi.us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8"/>
              </a:rPr>
              <a:t>william.guire.14@Clinton.k12.mi.us</a:t>
            </a:r>
            <a:endParaRPr lang="en-US" sz="2800" dirty="0" smtClean="0"/>
          </a:p>
          <a:p>
            <a:r>
              <a:rPr lang="en-US" sz="2800" dirty="0" smtClean="0"/>
              <a:t>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hour: </a:t>
            </a:r>
            <a:r>
              <a:rPr lang="en-US" sz="2800" dirty="0" smtClean="0">
                <a:hlinkClick r:id="rId9"/>
              </a:rPr>
              <a:t>deana.velandra.14@Clinton.k12.mi.us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10"/>
              </a:rPr>
              <a:t>haven.Randall.15@Clinton.k12.mi.us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11"/>
              </a:rPr>
              <a:t>alexis.lomax.15@Clinton.k12.mi.us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12"/>
              </a:rPr>
              <a:t>laura.kersey.16@Clinton.k12.mi.us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13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62100"/>
            <a:ext cx="10871200" cy="46148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TYPE YOUR PAPER, USING GOOGLE DOCUMENTS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DO NOT SHARE YOUR PROGRESS </a:t>
            </a:r>
            <a:r>
              <a:rPr lang="en-US" dirty="0" smtClean="0"/>
              <a:t>TODAY with Mr. Fielder…SHARE ONLY YOUR OPENER WITH A PEER TUTOR!!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REMINDER: MLA FORMATTING QUIZ FRIDAY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HOMEWORK: TYPE PAPER; STUDY SAMPLE MLA PAPER AVAILABLE ON MR. FIELDER’S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5641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420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Tw Cen MT Condensed</vt:lpstr>
      <vt:lpstr>Wingdings 3</vt:lpstr>
      <vt:lpstr>Office Theme</vt:lpstr>
      <vt:lpstr>Integral</vt:lpstr>
      <vt:lpstr>PowerPoint Presentation</vt:lpstr>
      <vt:lpstr>Objectives</vt:lpstr>
      <vt:lpstr>Peer Tutors per hour: Choose one to share with!!! – DO NOT SHARE WITH both/all of them!!</vt:lpstr>
      <vt:lpstr>DIRECTIONS</vt:lpstr>
    </vt:vector>
  </TitlesOfParts>
  <Company>Clinton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fielder</dc:creator>
  <cp:lastModifiedBy>jeremy fielder</cp:lastModifiedBy>
  <cp:revision>2</cp:revision>
  <dcterms:created xsi:type="dcterms:W3CDTF">2013-12-10T16:46:50Z</dcterms:created>
  <dcterms:modified xsi:type="dcterms:W3CDTF">2013-12-11T12:20:33Z</dcterms:modified>
</cp:coreProperties>
</file>