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67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F9FC-C736-4B08-B803-2D6F11968D41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4493EB5-6184-4A74-8F14-E22927B6CE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F9FC-C736-4B08-B803-2D6F11968D41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3EB5-6184-4A74-8F14-E22927B6C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F9FC-C736-4B08-B803-2D6F11968D41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3EB5-6184-4A74-8F14-E22927B6C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F9FC-C736-4B08-B803-2D6F11968D41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3EB5-6184-4A74-8F14-E22927B6CE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F9FC-C736-4B08-B803-2D6F11968D41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4493EB5-6184-4A74-8F14-E22927B6CE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F9FC-C736-4B08-B803-2D6F11968D41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3EB5-6184-4A74-8F14-E22927B6CE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F9FC-C736-4B08-B803-2D6F11968D41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3EB5-6184-4A74-8F14-E22927B6CE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F9FC-C736-4B08-B803-2D6F11968D41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3EB5-6184-4A74-8F14-E22927B6C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F9FC-C736-4B08-B803-2D6F11968D41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3EB5-6184-4A74-8F14-E22927B6C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F9FC-C736-4B08-B803-2D6F11968D41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3EB5-6184-4A74-8F14-E22927B6CE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F9FC-C736-4B08-B803-2D6F11968D41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4493EB5-6184-4A74-8F14-E22927B6CE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70F9FC-C736-4B08-B803-2D6F11968D41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4493EB5-6184-4A74-8F14-E22927B6CE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92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Copy the following terms in your notes journals.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1257" y="1295399"/>
            <a:ext cx="8686800" cy="53013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Database: </a:t>
            </a:r>
            <a:r>
              <a:rPr lang="en-US" dirty="0"/>
              <a:t>A structured set of data held in a computer, </a:t>
            </a:r>
            <a:r>
              <a:rPr lang="en-US" dirty="0" smtClean="0"/>
              <a:t>especially </a:t>
            </a:r>
            <a:r>
              <a:rPr lang="en-US" dirty="0"/>
              <a:t>one that is accessible in various ways</a:t>
            </a:r>
            <a:r>
              <a:rPr lang="en-US" dirty="0" smtClean="0"/>
              <a:t>. (Gale Virtual Reference Library)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Periodical</a:t>
            </a:r>
            <a:r>
              <a:rPr lang="en-US" dirty="0" smtClean="0"/>
              <a:t>: A magazine or newspaper published at different intervals. (Sports Illustrated, Time Magazine)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Primary source: </a:t>
            </a:r>
            <a:r>
              <a:rPr lang="en-US" dirty="0" smtClean="0"/>
              <a:t>Document, speech, or other evidence created during the time period under study. (Declaration of Independence, “I Have a Dream” speech)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Secondary source: </a:t>
            </a:r>
            <a:r>
              <a:rPr lang="en-US" dirty="0" smtClean="0"/>
              <a:t>A document or recording that relates information that was originally recorded elsewhere (Encyclopedia entries; text-book entries).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4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Objective: 3. Synthesize information to formulate a thesis statement based on multiple information cards.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6106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Thesis: </a:t>
            </a:r>
            <a:r>
              <a:rPr lang="en-US" dirty="0" smtClean="0"/>
              <a:t>The Plague caused people to doubt their religion, God, and caused inflation.</a:t>
            </a:r>
          </a:p>
          <a:p>
            <a:pPr marL="0" indent="0">
              <a:buNone/>
            </a:pPr>
            <a:r>
              <a:rPr lang="en-US" b="1" dirty="0" smtClean="0"/>
              <a:t>Evaluation: </a:t>
            </a:r>
            <a:r>
              <a:rPr lang="en-US" dirty="0" smtClean="0"/>
              <a:t>Two of three concepts are related; one just kind of seems like it is tacked 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Fix:</a:t>
            </a:r>
          </a:p>
          <a:p>
            <a:pPr marL="0" indent="0">
              <a:buNone/>
            </a:pPr>
            <a:r>
              <a:rPr lang="en-US" dirty="0" smtClean="0"/>
              <a:t>The Plague caused people to </a:t>
            </a:r>
            <a:r>
              <a:rPr lang="en-US" dirty="0" smtClean="0">
                <a:solidFill>
                  <a:srgbClr val="FF0000"/>
                </a:solidFill>
              </a:rPr>
              <a:t>doubt their religious beliefs</a:t>
            </a:r>
            <a:r>
              <a:rPr lang="en-US" dirty="0" smtClean="0"/>
              <a:t>, and it caused </a:t>
            </a:r>
            <a:r>
              <a:rPr lang="en-US" dirty="0" smtClean="0">
                <a:solidFill>
                  <a:srgbClr val="FF0000"/>
                </a:solidFill>
              </a:rPr>
              <a:t>great economic hardships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 Plague had </a:t>
            </a:r>
            <a:r>
              <a:rPr lang="en-US" dirty="0" smtClean="0">
                <a:solidFill>
                  <a:srgbClr val="FF0000"/>
                </a:solidFill>
              </a:rPr>
              <a:t>dire social effects, including religious doubt and severe inflation</a:t>
            </a:r>
            <a:r>
              <a:rPr lang="en-US" dirty="0" smtClean="0"/>
              <a:t>. (economic hardships)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0010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Objective: 3. Synthesize information to formulate a thesis statement based on multiple information cards.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5344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Thesis: </a:t>
            </a:r>
            <a:r>
              <a:rPr lang="en-US" dirty="0" smtClean="0"/>
              <a:t>Long-term effect of the Scientific Revolution were a more logical way of thinking, it led to many renaissance and science theories today.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Evaluation: </a:t>
            </a:r>
            <a:r>
              <a:rPr lang="en-US" dirty="0" smtClean="0"/>
              <a:t>Keep the key concepts; re-word the thesis so it is clear.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Fix:</a:t>
            </a:r>
          </a:p>
          <a:p>
            <a:pPr marL="0" indent="0">
              <a:buNone/>
            </a:pPr>
            <a:r>
              <a:rPr lang="en-US" dirty="0" smtClean="0"/>
              <a:t>The Scientific Revolution spurred a more </a:t>
            </a:r>
            <a:r>
              <a:rPr lang="en-US" dirty="0" smtClean="0">
                <a:solidFill>
                  <a:srgbClr val="FF0000"/>
                </a:solidFill>
              </a:rPr>
              <a:t>logical way of viewing the world</a:t>
            </a:r>
            <a:r>
              <a:rPr lang="en-US" dirty="0" smtClean="0"/>
              <a:t>, paving the way for the Renaissance and </a:t>
            </a:r>
            <a:r>
              <a:rPr lang="en-US" dirty="0" smtClean="0">
                <a:solidFill>
                  <a:srgbClr val="FF0000"/>
                </a:solidFill>
              </a:rPr>
              <a:t>modern scientific theories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0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0010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Objective: 3. Synthesize information to formulate a thesis statement based on multiple information cards.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3058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Thesis: It impacted many people’s lives by adding </a:t>
            </a:r>
            <a:r>
              <a:rPr lang="en-US" dirty="0" smtClean="0">
                <a:solidFill>
                  <a:srgbClr val="FF0000"/>
                </a:solidFill>
              </a:rPr>
              <a:t>cultural art, writing, and Christianity </a:t>
            </a:r>
            <a:r>
              <a:rPr lang="en-US" dirty="0" smtClean="0"/>
              <a:t>to the world.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Evaluation: SO CLOSE!!! What is “it?”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Fix:</a:t>
            </a:r>
          </a:p>
          <a:p>
            <a:pPr marL="0" indent="0">
              <a:buNone/>
            </a:pPr>
            <a:r>
              <a:rPr lang="en-US" dirty="0" smtClean="0"/>
              <a:t>The ___________ impacted people’s lives by adding </a:t>
            </a:r>
            <a:r>
              <a:rPr lang="en-US" dirty="0" smtClean="0">
                <a:solidFill>
                  <a:srgbClr val="FF0000"/>
                </a:solidFill>
              </a:rPr>
              <a:t>cultural art, writing, and Christianity </a:t>
            </a:r>
            <a:r>
              <a:rPr lang="en-US" dirty="0" smtClean="0"/>
              <a:t>to the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0010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Objective: 3. Synthesize information to formulate a thesis statement based on multiple information cards.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Thesis: </a:t>
            </a:r>
            <a:r>
              <a:rPr lang="en-US" dirty="0" smtClean="0"/>
              <a:t>The Renaissance was the kick-start and model for society today; it also provided many technological ideas that modern society has advanced.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Evaluation: SO CLOSE!!!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Fix: The Renaissance kick-started modern society, providing </a:t>
            </a:r>
            <a:r>
              <a:rPr lang="en-US" dirty="0" smtClean="0">
                <a:solidFill>
                  <a:srgbClr val="FF0000"/>
                </a:solidFill>
              </a:rPr>
              <a:t>technological ideas </a:t>
            </a:r>
            <a:r>
              <a:rPr lang="en-US" dirty="0" smtClean="0"/>
              <a:t>that modern society as advanced.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0010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Objective: 3. Synthesize information to formulate a thesis statement based on multiple information cards.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8288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Galileo proved the heliocentric theory and change society’s view on the orbit of the planets.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Martin Luther changed the way people thought about religion and modified the basis of Catholicism, and Christianity in general.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Byzantine Empire collapsed because the east and the west couldn’t work together when it came to religious beliefs.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401762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Objective: 3. Synthesize information to formulate a thesis statement based on multiple information cards.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34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Organize your cards: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Background</a:t>
            </a:r>
          </a:p>
          <a:p>
            <a:pPr marL="0" indent="0">
              <a:buNone/>
            </a:pPr>
            <a:r>
              <a:rPr lang="en-US" dirty="0" smtClean="0"/>
              <a:t>Body (to answer your thesis statement)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Draft a thesis statement IN YOUR NOTES!!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WORK QUICKLY…WE ARE MOVING ON IN 10 MINUTES…HAVE A THESIS STATEMENT BY THEN!!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Closure: Time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Three parts of the introduction: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Hook</a:t>
            </a:r>
          </a:p>
          <a:p>
            <a:pPr marL="514350" indent="-514350">
              <a:buAutoNum type="arabicPeriod"/>
            </a:pPr>
            <a:r>
              <a:rPr lang="en-US" dirty="0" smtClean="0"/>
              <a:t>Transition (necessary information)</a:t>
            </a:r>
          </a:p>
          <a:p>
            <a:pPr marL="514350" indent="-514350">
              <a:buAutoNum type="arabicPeriod"/>
            </a:pPr>
            <a:r>
              <a:rPr lang="en-US" dirty="0" smtClean="0"/>
              <a:t>Thesis Statement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have the remaining time in class to DRAFT the introductory paragraph for your essay…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3…2…1….GO!!!!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Copy the following terms in your notes ONLY IF YOU DON’T ALREADY KNOW THEM!!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4582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research</a:t>
            </a:r>
            <a:r>
              <a:rPr lang="en-US" dirty="0" smtClean="0"/>
              <a:t> – scholarly investigation </a:t>
            </a:r>
            <a:r>
              <a:rPr lang="en-US" dirty="0"/>
              <a:t>or inquiry; </a:t>
            </a:r>
            <a:r>
              <a:rPr lang="en-US" dirty="0" smtClean="0"/>
              <a:t>to </a:t>
            </a:r>
            <a:r>
              <a:rPr lang="en-US" dirty="0"/>
              <a:t>study (something) thoroughly so as to present in a detailed, accurate manner </a:t>
            </a:r>
            <a:endParaRPr lang="en-US" dirty="0" smtClean="0"/>
          </a:p>
          <a:p>
            <a:r>
              <a:rPr lang="en-US" b="1" dirty="0" smtClean="0"/>
              <a:t>Source</a:t>
            </a:r>
            <a:r>
              <a:rPr lang="en-US" dirty="0" smtClean="0"/>
              <a:t> </a:t>
            </a:r>
            <a:r>
              <a:rPr lang="en-US" dirty="0"/>
              <a:t>- One, such as a person or document, that supplies </a:t>
            </a:r>
            <a:r>
              <a:rPr lang="en-US" dirty="0" smtClean="0"/>
              <a:t>information</a:t>
            </a:r>
          </a:p>
          <a:p>
            <a:r>
              <a:rPr lang="en-US" b="1" dirty="0" smtClean="0"/>
              <a:t>Analysis</a:t>
            </a:r>
            <a:r>
              <a:rPr lang="en-US" dirty="0" smtClean="0"/>
              <a:t> – the process of breaking something down into smaller parts, or </a:t>
            </a:r>
            <a:r>
              <a:rPr lang="en-US" u="sng" dirty="0" smtClean="0"/>
              <a:t>picking something apart and studying the various parts</a:t>
            </a:r>
          </a:p>
          <a:p>
            <a:r>
              <a:rPr lang="en-US" b="1" dirty="0" smtClean="0"/>
              <a:t>Synthesis</a:t>
            </a:r>
            <a:r>
              <a:rPr lang="en-US" dirty="0" smtClean="0"/>
              <a:t> – combining different parts/information to construct a new whole/idea</a:t>
            </a:r>
            <a:endParaRPr lang="en-US" dirty="0"/>
          </a:p>
          <a:p>
            <a:r>
              <a:rPr lang="en-US" b="1" dirty="0"/>
              <a:t>close reading </a:t>
            </a:r>
            <a:r>
              <a:rPr lang="en-US" dirty="0"/>
              <a:t>-  a thoughtful, disciplined reading of a </a:t>
            </a:r>
            <a:r>
              <a:rPr lang="en-US" dirty="0" smtClean="0"/>
              <a:t>text/topic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1. Define and apply key terms and concepts associated with the research process.</a:t>
            </a:r>
          </a:p>
          <a:p>
            <a:r>
              <a:rPr lang="en-US" dirty="0"/>
              <a:t>2. Organize and sort information cards</a:t>
            </a:r>
          </a:p>
          <a:p>
            <a:r>
              <a:rPr lang="en-US" dirty="0"/>
              <a:t>3. Synthesize information to formulate a thesis statement based on multiple information cards.</a:t>
            </a:r>
          </a:p>
          <a:p>
            <a:r>
              <a:rPr lang="en-US" dirty="0"/>
              <a:t>4. Draft an introduction for a history-based research paper, including “hook,” transition, and thesis statement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265238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>Objectives:</a:t>
            </a:r>
            <a:br>
              <a:rPr lang="en-US" sz="2700" dirty="0" smtClean="0"/>
            </a:br>
            <a:r>
              <a:rPr lang="en-US" sz="2700" dirty="0" smtClean="0"/>
              <a:t>2. Organize and sort information cards</a:t>
            </a:r>
            <a:br>
              <a:rPr lang="en-US" sz="2700" dirty="0" smtClean="0"/>
            </a:br>
            <a:r>
              <a:rPr lang="en-US" sz="2700" dirty="0" smtClean="0"/>
              <a:t>3. Synthesize information to formulate a thesis statement based on multiple information cards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57400"/>
            <a:ext cx="8382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Evaluating Thesis statements: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Sample: </a:t>
            </a:r>
            <a:r>
              <a:rPr lang="en-US" dirty="0" smtClean="0"/>
              <a:t>The Bubonic plague was the </a:t>
            </a:r>
            <a:r>
              <a:rPr lang="en-US" dirty="0" smtClean="0">
                <a:solidFill>
                  <a:srgbClr val="FF0000"/>
                </a:solidFill>
              </a:rPr>
              <a:t>worst</a:t>
            </a:r>
            <a:r>
              <a:rPr lang="en-US" dirty="0" smtClean="0"/>
              <a:t> disease to hit Europe. </a:t>
            </a:r>
          </a:p>
          <a:p>
            <a:pPr marL="0" indent="0">
              <a:buNone/>
            </a:pPr>
            <a:r>
              <a:rPr lang="en-US" b="1" dirty="0" smtClean="0"/>
              <a:t>Evaluation: </a:t>
            </a:r>
            <a:r>
              <a:rPr lang="en-US" dirty="0" smtClean="0"/>
              <a:t>Needs more SUBSTANCE AND TO BE MORE SPECIFIC</a:t>
            </a:r>
          </a:p>
          <a:p>
            <a:pPr marL="0" indent="0">
              <a:buNone/>
            </a:pPr>
            <a:r>
              <a:rPr lang="en-US" b="1" dirty="0" smtClean="0"/>
              <a:t>Revised: </a:t>
            </a:r>
            <a:r>
              <a:rPr lang="en-US" dirty="0" smtClean="0"/>
              <a:t>The Bubonic plague was the worst in European history because of its devastating </a:t>
            </a:r>
            <a:r>
              <a:rPr lang="en-US" dirty="0" smtClean="0">
                <a:solidFill>
                  <a:srgbClr val="FF0000"/>
                </a:solidFill>
              </a:rPr>
              <a:t>social, economic and religious </a:t>
            </a:r>
            <a:r>
              <a:rPr lang="en-US" dirty="0" smtClean="0"/>
              <a:t>effects.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3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Objective: 3. Synthesize information to formulate a thesis statement based on multiple information cards.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305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Thesis: The Hundred </a:t>
            </a:r>
            <a:r>
              <a:rPr lang="en-US" b="1" dirty="0"/>
              <a:t>Y</a:t>
            </a:r>
            <a:r>
              <a:rPr lang="en-US" b="1" dirty="0" smtClean="0"/>
              <a:t>ears </a:t>
            </a:r>
            <a:r>
              <a:rPr lang="en-US" b="1" dirty="0"/>
              <a:t>W</a:t>
            </a:r>
            <a:r>
              <a:rPr lang="en-US" b="1" dirty="0" smtClean="0"/>
              <a:t>ar was a series of wars that went on for many years. Over a hundred years. These wars were mostly between the French and the English.</a:t>
            </a:r>
          </a:p>
          <a:p>
            <a:pPr marL="0" indent="0">
              <a:buNone/>
            </a:pPr>
            <a:r>
              <a:rPr lang="en-US" dirty="0" smtClean="0"/>
              <a:t>Evaluation: This isn’t true “inquiry” in nature. This is the answer to a very basic question. We want higher-level thinking questions (Why, cause/effect questions, lasting impact questions, etc.)</a:t>
            </a:r>
          </a:p>
          <a:p>
            <a:pPr marL="0" indent="0">
              <a:buNone/>
            </a:pPr>
            <a:r>
              <a:rPr lang="en-US" b="1" dirty="0" smtClean="0"/>
              <a:t>Fix: Go back and review the question. </a:t>
            </a:r>
          </a:p>
          <a:p>
            <a:pPr marL="0" indent="0">
              <a:buNone/>
            </a:pPr>
            <a:r>
              <a:rPr lang="en-US" b="1" dirty="0" smtClean="0"/>
              <a:t>Evaluate the information you have to come up with a more in-depth and detailed thesis statement.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87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Objective: 3. Synthesize information to formulate a thesis statement based on multiple information cards.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3058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Thesis: By Charles handing the throne off to Philip, causing Spanish power to grow in 1516.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Evaluation: </a:t>
            </a:r>
            <a:r>
              <a:rPr lang="en-US" dirty="0" smtClean="0"/>
              <a:t>How will someone write 3-4 pages from a singular act?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Fix: </a:t>
            </a:r>
            <a:r>
              <a:rPr lang="en-US" dirty="0" smtClean="0"/>
              <a:t>Re-read research question/information cards.</a:t>
            </a:r>
          </a:p>
          <a:p>
            <a:pPr marL="0" indent="0">
              <a:buNone/>
            </a:pPr>
            <a:r>
              <a:rPr lang="en-US" dirty="0" smtClean="0"/>
              <a:t>Make the thesis a broad statement with multiple parts; the multiple parts will help give the paper structure it needs.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4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0010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Objective: 3. Synthesize information to formulate a thesis statement based on multiple information cards.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3058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Thesis: The Renaissance was a time for new ideas and hardships. Many people suffered and others “succeeded” over others for prosperity.</a:t>
            </a:r>
          </a:p>
          <a:p>
            <a:pPr marL="0" indent="0">
              <a:buNone/>
            </a:pPr>
            <a:r>
              <a:rPr lang="en-US" dirty="0" smtClean="0"/>
              <a:t>Evaluation: This has great potential to be an interesting paper…it just needs to be refined to show a different side of the renaissance!</a:t>
            </a:r>
          </a:p>
          <a:p>
            <a:pPr marL="0" indent="0">
              <a:buNone/>
            </a:pPr>
            <a:r>
              <a:rPr lang="en-US" dirty="0" smtClean="0"/>
              <a:t>Fix: Most think of the Renaissance as a time for new ideas, but it was also a time of great hardships. </a:t>
            </a:r>
            <a:r>
              <a:rPr lang="en-US" dirty="0" smtClean="0">
                <a:solidFill>
                  <a:srgbClr val="FF0000"/>
                </a:solidFill>
              </a:rPr>
              <a:t>During the Renaissance, many people “succeeded” while causing others to suffer.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06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0010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Objective: 3. Synthesize information to formulate a thesis statement based on multiple information cards.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305800" cy="434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Thesis: People used many different techniques to try and cure the Bubonic Plague.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Evaluation: </a:t>
            </a:r>
            <a:r>
              <a:rPr lang="en-US" dirty="0" smtClean="0"/>
              <a:t>Add another key word/clause to the sentence to add a little more meaning and to create cohesion in your paper.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Fix: </a:t>
            </a:r>
            <a:r>
              <a:rPr lang="en-US" dirty="0" smtClean="0"/>
              <a:t>People used </a:t>
            </a:r>
            <a:r>
              <a:rPr lang="en-US" dirty="0" smtClean="0">
                <a:solidFill>
                  <a:srgbClr val="FF0000"/>
                </a:solidFill>
              </a:rPr>
              <a:t>shocking and crude techniques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People tried all sorts of </a:t>
            </a:r>
            <a:r>
              <a:rPr lang="en-US" dirty="0" smtClean="0">
                <a:solidFill>
                  <a:srgbClr val="FF0000"/>
                </a:solidFill>
              </a:rPr>
              <a:t>strange, painful, and unconventional </a:t>
            </a:r>
            <a:r>
              <a:rPr lang="en-US" dirty="0" smtClean="0"/>
              <a:t>ways…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0010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Objective: 3. Synthesize information to formulate a thesis statement based on multiple information cards.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81200"/>
            <a:ext cx="88392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Thesis: Louis XIV ruled as a divine ruler and selfish power.</a:t>
            </a:r>
          </a:p>
          <a:p>
            <a:pPr marL="0" indent="0">
              <a:buNone/>
            </a:pPr>
            <a:r>
              <a:rPr lang="en-US" dirty="0" smtClean="0"/>
              <a:t>Evaluation: Excellent concepts…but just needs to be reworded to make a statement about Louis XIV.</a:t>
            </a:r>
          </a:p>
          <a:p>
            <a:pPr marL="0" indent="0">
              <a:buNone/>
            </a:pPr>
            <a:r>
              <a:rPr lang="en-US" dirty="0" smtClean="0"/>
              <a:t>Fix: </a:t>
            </a:r>
          </a:p>
          <a:p>
            <a:pPr marL="0" indent="0">
              <a:buNone/>
            </a:pPr>
            <a:r>
              <a:rPr lang="en-US" dirty="0" smtClean="0"/>
              <a:t>Louis XIV claimed “divine right” as a ruler in order to establish </a:t>
            </a:r>
            <a:r>
              <a:rPr lang="en-US" dirty="0" smtClean="0">
                <a:solidFill>
                  <a:srgbClr val="FF0000"/>
                </a:solidFill>
              </a:rPr>
              <a:t>selfish policies </a:t>
            </a:r>
            <a:r>
              <a:rPr lang="en-US" dirty="0" smtClean="0"/>
              <a:t>and increase his absolute power.</a:t>
            </a:r>
          </a:p>
          <a:p>
            <a:pPr marL="0" indent="0">
              <a:buNone/>
            </a:pPr>
            <a:r>
              <a:rPr lang="en-US" dirty="0" smtClean="0"/>
              <a:t>Louis XIV was a </a:t>
            </a:r>
            <a:r>
              <a:rPr lang="en-US" dirty="0" smtClean="0">
                <a:solidFill>
                  <a:srgbClr val="FF0000"/>
                </a:solidFill>
              </a:rPr>
              <a:t>selfish</a:t>
            </a:r>
            <a:r>
              <a:rPr lang="en-US" dirty="0" smtClean="0"/>
              <a:t> ruler whose policies affected France in a </a:t>
            </a:r>
            <a:r>
              <a:rPr lang="en-US" dirty="0" smtClean="0">
                <a:solidFill>
                  <a:srgbClr val="FF0000"/>
                </a:solidFill>
              </a:rPr>
              <a:t>negative way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0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</TotalTime>
  <Words>1244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Copy the following terms in your notes journals.</vt:lpstr>
      <vt:lpstr>Copy the following terms in your notes ONLY IF YOU DON’T ALREADY KNOW THEM!!</vt:lpstr>
      <vt:lpstr>Objectives</vt:lpstr>
      <vt:lpstr>Objectives: 2. Organize and sort information cards 3. Synthesize information to formulate a thesis statement based on multiple information cards.</vt:lpstr>
      <vt:lpstr>Objective: 3. Synthesize information to formulate a thesis statement based on multiple information cards.</vt:lpstr>
      <vt:lpstr>Objective: 3. Synthesize information to formulate a thesis statement based on multiple information cards.</vt:lpstr>
      <vt:lpstr>Objective: 3. Synthesize information to formulate a thesis statement based on multiple information cards.</vt:lpstr>
      <vt:lpstr>Objective: 3. Synthesize information to formulate a thesis statement based on multiple information cards.</vt:lpstr>
      <vt:lpstr>Objective: 3. Synthesize information to formulate a thesis statement based on multiple information cards.</vt:lpstr>
      <vt:lpstr>Objective: 3. Synthesize information to formulate a thesis statement based on multiple information cards.</vt:lpstr>
      <vt:lpstr>Objective: 3. Synthesize information to formulate a thesis statement based on multiple information cards.</vt:lpstr>
      <vt:lpstr>Objective: 3. Synthesize information to formulate a thesis statement based on multiple information cards.</vt:lpstr>
      <vt:lpstr>Objective: 3. Synthesize information to formulate a thesis statement based on multiple information cards.</vt:lpstr>
      <vt:lpstr>Objective: 3. Synthesize information to formulate a thesis statement based on multiple information cards.</vt:lpstr>
      <vt:lpstr>Objective: 3. Synthesize information to formulate a thesis statement based on multiple information cards.</vt:lpstr>
      <vt:lpstr>Closure: Time Writing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the following terms in your notes journals.</dc:title>
  <dc:creator>Fielder</dc:creator>
  <cp:lastModifiedBy>Fielder</cp:lastModifiedBy>
  <cp:revision>8</cp:revision>
  <dcterms:created xsi:type="dcterms:W3CDTF">2013-12-08T12:36:34Z</dcterms:created>
  <dcterms:modified xsi:type="dcterms:W3CDTF">2013-12-08T23:05:28Z</dcterms:modified>
</cp:coreProperties>
</file>