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603741-595B-4365-A800-A43BE0AECF90}"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03741-595B-4365-A800-A43BE0AECF90}"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C603741-595B-4365-A800-A43BE0AECF90}"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CE3C4-2B9D-49B4-B28C-493A4B340C9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03741-595B-4365-A800-A43BE0AECF90}"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CE3C4-2B9D-49B4-B28C-493A4B340C9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03741-595B-4365-A800-A43BE0AECF90}"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603741-595B-4365-A800-A43BE0AECF90}"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CE3C4-2B9D-49B4-B28C-493A4B340C9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603741-595B-4365-A800-A43BE0AECF90}" type="datetimeFigureOut">
              <a:rPr lang="en-US" smtClean="0"/>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603741-595B-4365-A800-A43BE0AECF90}" type="datetimeFigureOut">
              <a:rPr lang="en-US" smtClean="0"/>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C603741-595B-4365-A800-A43BE0AECF90}" type="datetimeFigureOut">
              <a:rPr lang="en-US" smtClean="0"/>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CE3C4-2B9D-49B4-B28C-493A4B340C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C603741-595B-4365-A800-A43BE0AECF90}"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CE3C4-2B9D-49B4-B28C-493A4B340C9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03741-595B-4365-A800-A43BE0AECF90}"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CE3C4-2B9D-49B4-B28C-493A4B340C9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C603741-595B-4365-A800-A43BE0AECF90}" type="datetimeFigureOut">
              <a:rPr lang="en-US" smtClean="0"/>
              <a:t>9/15/2013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ACE3C4-2B9D-49B4-B28C-493A4B340C9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wl.english.purdue.edu/owl/resource/747/0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eremy.fielder@clinton.k12.mi.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2057400"/>
            <a:ext cx="8458199" cy="4648200"/>
          </a:xfrm>
        </p:spPr>
        <p:txBody>
          <a:bodyPr/>
          <a:lstStyle/>
          <a:p>
            <a:pPr marL="0" indent="0">
              <a:buNone/>
            </a:pPr>
            <a:r>
              <a:rPr lang="en-US" sz="3200" dirty="0" smtClean="0"/>
              <a:t>Use the following resource to guide your research paper and your in-text citations:</a:t>
            </a:r>
          </a:p>
          <a:p>
            <a:pPr marL="0" indent="0">
              <a:buNone/>
            </a:pPr>
            <a:r>
              <a:rPr lang="en-US" sz="3200" dirty="0">
                <a:hlinkClick r:id="rId2"/>
              </a:rPr>
              <a:t>http://owl.english.purdue.edu/owl/resource/747/02</a:t>
            </a:r>
            <a:r>
              <a:rPr lang="en-US" sz="3200" dirty="0" smtClean="0">
                <a:hlinkClick r:id="rId2"/>
              </a:rPr>
              <a:t>/</a:t>
            </a:r>
            <a:r>
              <a:rPr lang="en-US" sz="3200" dirty="0" smtClean="0"/>
              <a:t> </a:t>
            </a:r>
          </a:p>
          <a:p>
            <a:pPr marL="0" indent="0">
              <a:buNone/>
            </a:pPr>
            <a:r>
              <a:rPr lang="en-US" sz="3200" dirty="0" smtClean="0"/>
              <a:t>Pay attention to:</a:t>
            </a:r>
          </a:p>
          <a:p>
            <a:pPr marL="0" indent="0">
              <a:buNone/>
            </a:pPr>
            <a:r>
              <a:rPr lang="en-US" sz="3200" dirty="0" smtClean="0"/>
              <a:t>Multiple Authors</a:t>
            </a:r>
          </a:p>
          <a:p>
            <a:pPr marL="0" indent="0">
              <a:buNone/>
            </a:pPr>
            <a:r>
              <a:rPr lang="en-US" sz="3200" dirty="0" smtClean="0"/>
              <a:t>Someone Quoted in a source</a:t>
            </a:r>
          </a:p>
          <a:p>
            <a:pPr marL="0" indent="0">
              <a:buNone/>
            </a:pPr>
            <a:endParaRPr lang="en-US" dirty="0"/>
          </a:p>
        </p:txBody>
      </p:sp>
      <p:sp>
        <p:nvSpPr>
          <p:cNvPr id="4" name="Title 3"/>
          <p:cNvSpPr>
            <a:spLocks noGrp="1"/>
          </p:cNvSpPr>
          <p:nvPr>
            <p:ph type="title"/>
          </p:nvPr>
        </p:nvSpPr>
        <p:spPr/>
        <p:txBody>
          <a:bodyPr/>
          <a:lstStyle/>
          <a:p>
            <a:r>
              <a:rPr lang="en-US" dirty="0" smtClean="0"/>
              <a:t>9/16 Opener</a:t>
            </a:r>
            <a:endParaRPr lang="en-US" dirty="0"/>
          </a:p>
        </p:txBody>
      </p:sp>
    </p:spTree>
    <p:extLst>
      <p:ext uri="{BB962C8B-B14F-4D97-AF65-F5344CB8AC3E}">
        <p14:creationId xmlns:p14="http://schemas.microsoft.com/office/powerpoint/2010/main" val="141924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610599" cy="4876800"/>
          </a:xfrm>
        </p:spPr>
        <p:txBody>
          <a:bodyPr>
            <a:normAutofit fontScale="55000" lnSpcReduction="20000"/>
          </a:bodyPr>
          <a:lstStyle/>
          <a:p>
            <a:pPr marL="0" indent="0">
              <a:buNone/>
            </a:pPr>
            <a:r>
              <a:rPr lang="en-US" sz="5800" dirty="0"/>
              <a:t>1. Utilize online resources to properly format MLA research paper.</a:t>
            </a:r>
          </a:p>
          <a:p>
            <a:pPr marL="0" indent="0">
              <a:buNone/>
            </a:pPr>
            <a:r>
              <a:rPr lang="en-US" sz="5800" dirty="0"/>
              <a:t>2. Begin constructing properly-formatted MLA research paper on whether Edward Snowden is a hero or a traitor.</a:t>
            </a:r>
          </a:p>
          <a:p>
            <a:pPr marL="0" indent="0">
              <a:buNone/>
            </a:pPr>
            <a:r>
              <a:rPr lang="en-US" b="1" dirty="0"/>
              <a:t>Core Standards Addressed: </a:t>
            </a:r>
            <a:endParaRPr lang="en-US" dirty="0"/>
          </a:p>
          <a:p>
            <a:r>
              <a:rPr lang="en-US" b="1" dirty="0"/>
              <a:t>W.11-12.7: </a:t>
            </a:r>
            <a:r>
              <a:rPr lang="en-US" dirty="0"/>
              <a:t>Conduct shorts as well as more sustained research projects to answer a question or solve a problem; narrow or broaden the inquiry when appropriate; synthesize multiple sources on the subject, demonstrating understanding of the subject under investigation.</a:t>
            </a:r>
          </a:p>
          <a:p>
            <a:r>
              <a:rPr lang="en-US" b="1" dirty="0"/>
              <a:t>W.11-12.2:</a:t>
            </a:r>
            <a:r>
              <a:rPr lang="en-US" dirty="0"/>
              <a:t> Write informative/explanatory texts to examine and convey complex ideas, concepts, and information clearly and accurately through the effective selection, organization, and analysis of content.</a:t>
            </a:r>
          </a:p>
          <a:p>
            <a:r>
              <a:rPr lang="en-US" dirty="0"/>
              <a:t>W.9-10.6: Use technology, including the Internet, to produce, publish, and update individual or shared writing products, taking advantage of technology’s capacity to link to other information and to display information flexibly and dynamically.</a:t>
            </a:r>
          </a:p>
          <a:p>
            <a:r>
              <a:rPr lang="en-US" dirty="0"/>
              <a:t>Research to Build and Present Knowledge</a:t>
            </a:r>
          </a:p>
          <a:p>
            <a:r>
              <a:rPr lang="en-US" dirty="0"/>
              <a:t>W.9-10.8: 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endParaRPr lang="en-US" dirty="0"/>
          </a:p>
        </p:txBody>
      </p:sp>
      <p:sp>
        <p:nvSpPr>
          <p:cNvPr id="3" name="Title 2"/>
          <p:cNvSpPr>
            <a:spLocks noGrp="1"/>
          </p:cNvSpPr>
          <p:nvPr>
            <p:ph type="title"/>
          </p:nvPr>
        </p:nvSpPr>
        <p:spPr/>
        <p:txBody>
          <a:bodyPr/>
          <a:lstStyle/>
          <a:p>
            <a:r>
              <a:rPr lang="en-US" dirty="0" smtClean="0"/>
              <a:t>Learning Objectives/Standards</a:t>
            </a:r>
            <a:endParaRPr lang="en-US" dirty="0"/>
          </a:p>
        </p:txBody>
      </p:sp>
    </p:spTree>
    <p:extLst>
      <p:ext uri="{BB962C8B-B14F-4D97-AF65-F5344CB8AC3E}">
        <p14:creationId xmlns:p14="http://schemas.microsoft.com/office/powerpoint/2010/main" val="399182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799" cy="5410200"/>
          </a:xfrm>
        </p:spPr>
        <p:txBody>
          <a:bodyPr>
            <a:normAutofit fontScale="92500" lnSpcReduction="10000"/>
          </a:bodyPr>
          <a:lstStyle/>
          <a:p>
            <a:r>
              <a:rPr lang="en-US" sz="5400" dirty="0" smtClean="0"/>
              <a:t>MLA tutorials available on my website.</a:t>
            </a:r>
          </a:p>
          <a:p>
            <a:r>
              <a:rPr lang="en-US" sz="5400" dirty="0" smtClean="0"/>
              <a:t>Paper due BY THE END OF THE DAY FRIDAY!!</a:t>
            </a:r>
          </a:p>
          <a:p>
            <a:r>
              <a:rPr lang="en-US" sz="5400" dirty="0" smtClean="0"/>
              <a:t>See the document on my website “how to sign into Google Docs”</a:t>
            </a:r>
            <a:endParaRPr lang="en-US" sz="5400" dirty="0"/>
          </a:p>
        </p:txBody>
      </p:sp>
      <p:sp>
        <p:nvSpPr>
          <p:cNvPr id="3" name="Title 2"/>
          <p:cNvSpPr>
            <a:spLocks noGrp="1"/>
          </p:cNvSpPr>
          <p:nvPr>
            <p:ph type="title"/>
          </p:nvPr>
        </p:nvSpPr>
        <p:spPr/>
        <p:txBody>
          <a:bodyPr/>
          <a:lstStyle/>
          <a:p>
            <a:r>
              <a:rPr lang="en-US" dirty="0" smtClean="0"/>
              <a:t>Reminders</a:t>
            </a:r>
            <a:endParaRPr lang="en-US" dirty="0"/>
          </a:p>
        </p:txBody>
      </p:sp>
    </p:spTree>
    <p:extLst>
      <p:ext uri="{BB962C8B-B14F-4D97-AF65-F5344CB8AC3E}">
        <p14:creationId xmlns:p14="http://schemas.microsoft.com/office/powerpoint/2010/main" val="396830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599" cy="4724400"/>
          </a:xfrm>
        </p:spPr>
        <p:txBody>
          <a:bodyPr>
            <a:normAutofit/>
          </a:bodyPr>
          <a:lstStyle/>
          <a:p>
            <a:r>
              <a:rPr lang="en-US" sz="3200" dirty="0" smtClean="0"/>
              <a:t>Make sure to show your work to Mr. Fielder in the last 10 minutes of the class. </a:t>
            </a:r>
          </a:p>
          <a:p>
            <a:r>
              <a:rPr lang="en-US" sz="3200" dirty="0" smtClean="0"/>
              <a:t>Access Google documents and “Share” your work with Mr. Fielder (</a:t>
            </a:r>
            <a:r>
              <a:rPr lang="en-US" sz="3200" dirty="0" smtClean="0">
                <a:hlinkClick r:id="rId2"/>
              </a:rPr>
              <a:t>jeremy.fielder@clinton.k12.mi.us</a:t>
            </a:r>
            <a:r>
              <a:rPr lang="en-US" sz="3200" dirty="0" smtClean="0"/>
              <a:t>) </a:t>
            </a:r>
            <a:endParaRPr lang="en-US" sz="3200" dirty="0"/>
          </a:p>
        </p:txBody>
      </p:sp>
      <p:sp>
        <p:nvSpPr>
          <p:cNvPr id="3" name="Title 2"/>
          <p:cNvSpPr>
            <a:spLocks noGrp="1"/>
          </p:cNvSpPr>
          <p:nvPr>
            <p:ph type="title"/>
          </p:nvPr>
        </p:nvSpPr>
        <p:spPr/>
        <p:txBody>
          <a:bodyPr/>
          <a:lstStyle/>
          <a:p>
            <a:r>
              <a:rPr lang="en-US" dirty="0" smtClean="0"/>
              <a:t>Closure</a:t>
            </a:r>
            <a:endParaRPr lang="en-US" dirty="0"/>
          </a:p>
        </p:txBody>
      </p:sp>
    </p:spTree>
    <p:extLst>
      <p:ext uri="{BB962C8B-B14F-4D97-AF65-F5344CB8AC3E}">
        <p14:creationId xmlns:p14="http://schemas.microsoft.com/office/powerpoint/2010/main" val="2422326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TotalTime>
  <Words>309</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9/16 Opener</vt:lpstr>
      <vt:lpstr>Learning Objectives/Standards</vt:lpstr>
      <vt:lpstr>Reminders</vt:lpstr>
      <vt:lpstr>Closure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9/16 Opener</dc:title>
  <dc:creator>Fielder</dc:creator>
  <cp:lastModifiedBy>Fielder</cp:lastModifiedBy>
  <cp:revision>2</cp:revision>
  <dcterms:created xsi:type="dcterms:W3CDTF">2013-09-16T01:24:33Z</dcterms:created>
  <dcterms:modified xsi:type="dcterms:W3CDTF">2013-09-16T01:34:56Z</dcterms:modified>
</cp:coreProperties>
</file>