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127F225-94FE-4544-A353-66B338DB4778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254C6B-54F9-4B23-9BD4-549B664F49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Money Mondays!!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18852"/>
            <a:ext cx="7543800" cy="21377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Please sit quietly with an opener sheet and something to write with. We’ll begin the sample EXPLORE reading section once the bell rings!</a:t>
            </a:r>
            <a:endParaRPr lang="en-US" sz="2800" dirty="0"/>
          </a:p>
        </p:txBody>
      </p:sp>
      <p:pic>
        <p:nvPicPr>
          <p:cNvPr id="1026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56634"/>
            <a:ext cx="1780337" cy="17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ielder\AppData\Local\Microsoft\Windows\Temporary Internet Files\Content.IE5\CRDNEHNE\MC90043160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962400"/>
            <a:ext cx="1980972" cy="198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ielder\AppData\Local\Microsoft\Windows\Temporary Internet Files\Content.IE5\K3H1NMYD\MC900441314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543" y="642257"/>
            <a:ext cx="7286001" cy="1186543"/>
          </a:xfrm>
        </p:spPr>
        <p:txBody>
          <a:bodyPr/>
          <a:lstStyle/>
          <a:p>
            <a:r>
              <a:rPr lang="en-US" dirty="0" smtClean="0"/>
              <a:t>9/16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924800" cy="457200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sz="2900" dirty="0" smtClean="0"/>
              <a:t>1</a:t>
            </a:r>
            <a:r>
              <a:rPr lang="en-US" sz="2900" dirty="0"/>
              <a:t>. Explain the four major comma rules, and the usage of colons and semi-colons; correct sentences with punctuation errors with 80% accuracy or better</a:t>
            </a:r>
          </a:p>
          <a:p>
            <a:pPr marL="68580" indent="0">
              <a:buNone/>
            </a:pPr>
            <a:r>
              <a:rPr lang="en-US" sz="2900" dirty="0"/>
              <a:t>2. Apply expository reading skills of identifying the topic, topic sentence, and answering ACT-based comprehension questions based on an expository reading sample.</a:t>
            </a:r>
          </a:p>
          <a:p>
            <a:pPr marL="68580" indent="0">
              <a:buNone/>
            </a:pPr>
            <a:r>
              <a:rPr lang="en-US" sz="2900" dirty="0"/>
              <a:t>3. Answer sample ACT practice questions with 40% accuracy without the availability of the reading selection, and with 80% accuracy with the reading selection available</a:t>
            </a:r>
            <a:r>
              <a:rPr lang="en-US" sz="2900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/>
              <a:t>Core Standards Addressed:</a:t>
            </a:r>
            <a:endParaRPr lang="en-US" dirty="0"/>
          </a:p>
          <a:p>
            <a:r>
              <a:rPr lang="en-US" b="1" dirty="0"/>
              <a:t>RI.9-10.5:</a:t>
            </a:r>
            <a:r>
              <a:rPr lang="en-US" dirty="0"/>
              <a:t> Analyze in detail how an author’s ideas or claims are developed and refined by particular sentences, paragraphs, or larger portions of a text</a:t>
            </a:r>
          </a:p>
          <a:p>
            <a:r>
              <a:rPr lang="en-US" b="1" dirty="0"/>
              <a:t>RI.9-10.2:</a:t>
            </a:r>
            <a:r>
              <a:rPr lang="en-US" dirty="0"/>
              <a:t> Determine a central idea of the text and analyze its specific development over the course of the text, including how it emerges and is shaped and refined by specific details</a:t>
            </a:r>
          </a:p>
          <a:p>
            <a:r>
              <a:rPr lang="en-US" b="1" dirty="0"/>
              <a:t>RI.9-10.6:</a:t>
            </a:r>
            <a:r>
              <a:rPr lang="en-US" dirty="0"/>
              <a:t> Determine an author’s point of view or purpose in a text and analyze how an author uses rhetoric to advance that point of view or purpose</a:t>
            </a:r>
          </a:p>
          <a:p>
            <a:r>
              <a:rPr lang="en-US" b="1" dirty="0"/>
              <a:t>L.9-10.2:</a:t>
            </a:r>
            <a:r>
              <a:rPr lang="en-US" dirty="0"/>
              <a:t> Demonstrate command of the conventions of standard English punctuation, and spelling when writing.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4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376" y="65755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previous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57200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Quiz questions (difficult ones)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Style vs. Tone notes (finish)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Locating topic sentences from specified paragraphs in “Stop Snitching” article.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116539"/>
              </p:ext>
            </p:extLst>
          </p:nvPr>
        </p:nvGraphicFramePr>
        <p:xfrm>
          <a:off x="838200" y="0"/>
          <a:ext cx="93599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984"/>
                <a:gridCol w="7078916"/>
              </a:tblGrid>
              <a:tr h="66294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Style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Tone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Topic</a:t>
                      </a:r>
                      <a:r>
                        <a:rPr lang="en-US" baseline="0" dirty="0" smtClean="0"/>
                        <a:t> Sentence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Thesis Statement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Expert Opinion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Fact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Objective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Subjective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Conventions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Formal style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Informal style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Statements that can be verified. Once verified, facts can be accepted and regarded as reliable information.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handling of language by an author, including specific word choices, sentence structure, figurative language, and so on.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broad, general statement, that summarizes the key points in the paragraph.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Writing in an objective, impersonal way, with precise use of language. Follows standard conventions of English.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Common rules and practices of a language.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Tone that is influenced by personal views and may contain personal opinions.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Refers to the author's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attitude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, either stated or implied, toward his or her subject matter and the audience.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Style that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may be subjective and contain personal opinions; language may not follow standard conventions of English.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Opinions that are valid because they come from a knowledgeable and trust-worthy source.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The tone when a writer’s words are unbiased and unemotional.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focus statement or main idea that is supported by facts or argument. It usually applies to an entire document, essay, or chapter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3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460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Money Mondays!!</vt:lpstr>
      <vt:lpstr>9/16 Learning Objectives</vt:lpstr>
      <vt:lpstr>Review of previous learning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Mondays!!</dc:title>
  <dc:creator>Fielder</dc:creator>
  <cp:lastModifiedBy>Fielder</cp:lastModifiedBy>
  <cp:revision>1</cp:revision>
  <dcterms:created xsi:type="dcterms:W3CDTF">2013-09-16T01:17:13Z</dcterms:created>
  <dcterms:modified xsi:type="dcterms:W3CDTF">2013-09-16T01:23:49Z</dcterms:modified>
</cp:coreProperties>
</file>