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168D4-EE7A-4B08-B33C-DF44CE3D0823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966D0-DE50-47EA-A792-3E4614EE5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4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0339388" y="-7061200"/>
            <a:ext cx="20680363" cy="15511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0339388" y="-7061200"/>
            <a:ext cx="20680363" cy="15511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0339388" y="-7061200"/>
            <a:ext cx="20680363" cy="15511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20CDD-BB77-403E-A97D-3D2295DEB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3653A-7B91-4CB0-A830-EF6ECCA6D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6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FE124-60FA-4219-8DFF-745F5A8A6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07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00F57-DF4E-4211-8E3A-B9F1B45D34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5BB24-DE82-4C83-A062-CC5E0ED77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9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81818-699D-42ED-9B7A-B96D52F42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6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4077E-3448-441A-8E83-3DBC571DA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95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53D02-0BF8-4A02-8E20-1BFDE76A6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60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FB140-928A-49AD-8268-EE4DBFBB8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57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6C901-16AD-425B-BAEA-6289FE38D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5074B-0E4B-4CB0-B1C6-9F3E0FC630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2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EE183-D5E3-47E6-985D-DF0C8B1BF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1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6BBC561-9245-49EC-B047-34BFBE516397}" type="slidenum">
              <a:rPr lang="en-US" altLang="en-US"/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63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libri" pitchFamily="32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8013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400" dirty="0" smtClean="0">
                <a:solidFill>
                  <a:srgbClr val="FF0000"/>
                </a:solidFill>
              </a:rPr>
              <a:t>9/30 Opener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28600" y="1416050"/>
            <a:ext cx="86106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57200" fontAlgn="base">
              <a:spcAft>
                <a:spcPct val="0"/>
              </a:spcAft>
              <a:buClrTx/>
              <a:buFontTx/>
              <a:buNone/>
            </a:pPr>
            <a:r>
              <a:rPr lang="en-US" altLang="en-US" sz="3600" dirty="0" smtClean="0"/>
              <a:t>Please submit chapter one homework questions to the tray on my desk.</a:t>
            </a:r>
            <a:endParaRPr lang="en-US" altLang="en-US" sz="3600" dirty="0"/>
          </a:p>
          <a:p>
            <a:pPr defTabSz="457200" fontAlgn="base">
              <a:spcAft>
                <a:spcPct val="0"/>
              </a:spcAft>
              <a:buClrTx/>
              <a:buFontTx/>
              <a:buNone/>
            </a:pPr>
            <a:r>
              <a:rPr lang="en-US" altLang="en-US" sz="3600" dirty="0"/>
              <a:t>1. If you were an author, what would you write about?</a:t>
            </a:r>
          </a:p>
          <a:p>
            <a:pPr defTabSz="457200" fontAlgn="base">
              <a:spcAft>
                <a:spcPct val="0"/>
              </a:spcAft>
              <a:buClrTx/>
              <a:buFontTx/>
              <a:buNone/>
            </a:pPr>
            <a:r>
              <a:rPr lang="en-US" altLang="en-US" sz="3600" dirty="0"/>
              <a:t>2. Why, or how, would you choose your topics or themes?</a:t>
            </a:r>
          </a:p>
        </p:txBody>
      </p:sp>
    </p:spTree>
    <p:extLst>
      <p:ext uri="{BB962C8B-B14F-4D97-AF65-F5344CB8AC3E}">
        <p14:creationId xmlns:p14="http://schemas.microsoft.com/office/powerpoint/2010/main" val="3405210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400"/>
              <a:t>Objectives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80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08000" indent="-5080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08000" algn="l"/>
                <a:tab pos="965200" algn="l"/>
                <a:tab pos="1422400" algn="l"/>
                <a:tab pos="1879600" algn="l"/>
                <a:tab pos="2336800" algn="l"/>
                <a:tab pos="2794000" algn="l"/>
                <a:tab pos="3251200" algn="l"/>
                <a:tab pos="3708400" algn="l"/>
                <a:tab pos="4165600" algn="l"/>
                <a:tab pos="4622800" algn="l"/>
                <a:tab pos="5080000" algn="l"/>
                <a:tab pos="5537200" algn="l"/>
                <a:tab pos="5994400" algn="l"/>
                <a:tab pos="6451600" algn="l"/>
                <a:tab pos="6908800" algn="l"/>
                <a:tab pos="7366000" algn="l"/>
                <a:tab pos="7823200" algn="l"/>
                <a:tab pos="8280400" algn="l"/>
                <a:tab pos="8737600" algn="l"/>
                <a:tab pos="9194800" algn="l"/>
                <a:tab pos="9652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57200" fontAlgn="base">
              <a:spcAft>
                <a:spcPct val="0"/>
              </a:spcAft>
              <a:buFont typeface="Times New Roman" pitchFamily="18" charset="0"/>
              <a:buAutoNum type="arabicPeriod"/>
            </a:pPr>
            <a:r>
              <a:rPr lang="en-US" altLang="en-US" sz="4400" dirty="0"/>
              <a:t>Analyze the purposes for writing, according to George Orwell</a:t>
            </a:r>
          </a:p>
          <a:p>
            <a:pPr defTabSz="457200" fontAlgn="base">
              <a:spcAft>
                <a:spcPct val="0"/>
              </a:spcAft>
              <a:buFont typeface="Times New Roman" pitchFamily="18" charset="0"/>
              <a:buAutoNum type="arabicPeriod"/>
            </a:pPr>
            <a:r>
              <a:rPr lang="en-US" altLang="en-US" sz="4400" dirty="0"/>
              <a:t>Identify reasons why George Orwell wrote “1984” and other literary works.</a:t>
            </a:r>
          </a:p>
          <a:p>
            <a:pPr defTabSz="457200" fontAlgn="base">
              <a:spcAft>
                <a:spcPct val="0"/>
              </a:spcAft>
              <a:buFont typeface="Times New Roman" pitchFamily="18" charset="0"/>
              <a:buAutoNum type="arabicPeriod"/>
            </a:pPr>
            <a:r>
              <a:rPr lang="en-US" altLang="en-US" sz="4400" dirty="0"/>
              <a:t>Critically read and analyze </a:t>
            </a:r>
            <a:r>
              <a:rPr lang="en-US" altLang="en-US" sz="4400" dirty="0" smtClean="0"/>
              <a:t>a primary </a:t>
            </a:r>
            <a:r>
              <a:rPr lang="en-US" altLang="en-US" sz="4400" smtClean="0"/>
              <a:t>source document.</a:t>
            </a:r>
            <a:endParaRPr lang="en-US" altLang="en-US" sz="4400"/>
          </a:p>
        </p:txBody>
      </p:sp>
    </p:spTree>
    <p:extLst>
      <p:ext uri="{BB962C8B-B14F-4D97-AF65-F5344CB8AC3E}">
        <p14:creationId xmlns:p14="http://schemas.microsoft.com/office/powerpoint/2010/main" val="3620333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4400">
                <a:solidFill>
                  <a:srgbClr val="FF0000"/>
                </a:solidFill>
              </a:rPr>
              <a:t>George Orwell (1903-1950)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191000" y="1382713"/>
            <a:ext cx="4494213" cy="535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2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FFFFFF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Key Historical Events:</a:t>
            </a:r>
          </a:p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European Colonialism (Southeast Asia and Africa) 1880’s to 1950’s</a:t>
            </a:r>
          </a:p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Russian Revolution and Rise of Stalin (1918, 1922-1953)</a:t>
            </a:r>
          </a:p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Spanish Civil War 1936-1939)</a:t>
            </a:r>
          </a:p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World War II (1939-1945)</a:t>
            </a:r>
          </a:p>
          <a:p>
            <a:pPr defTabSz="457200" fontAlgn="base">
              <a:lnSpc>
                <a:spcPct val="8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3000"/>
              <a:t>Nuclear Age and Cold War (1945-1950’s)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82713"/>
            <a:ext cx="3678238" cy="512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51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Orwell </a:t>
            </a:r>
            <a:r>
              <a:rPr lang="en-US" altLang="en-US" dirty="0" smtClean="0"/>
              <a:t>Wrote: Closure questions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1663" cy="4899025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  <a:defRPr/>
            </a:pPr>
            <a:r>
              <a:rPr lang="en-US" dirty="0" smtClean="0"/>
              <a:t>What are the four purposes for writing, according to Orwell?</a:t>
            </a: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r>
              <a:rPr lang="en-US" dirty="0" smtClean="0"/>
              <a:t>What </a:t>
            </a:r>
            <a:r>
              <a:rPr lang="en-US" dirty="0" smtClean="0"/>
              <a:t>was his purpose for </a:t>
            </a:r>
            <a:r>
              <a:rPr lang="en-US" dirty="0" smtClean="0"/>
              <a:t>writing</a:t>
            </a:r>
            <a:r>
              <a:rPr lang="en-US" dirty="0"/>
              <a:t> </a:t>
            </a:r>
            <a:r>
              <a:rPr lang="en-US" dirty="0" smtClean="0"/>
              <a:t>1984 and his other works?</a:t>
            </a: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r>
              <a:rPr lang="en-US" dirty="0" smtClean="0"/>
              <a:t>Why will his books be “failures?” (his words)</a:t>
            </a:r>
            <a:endParaRPr lang="en-US" dirty="0" smtClean="0"/>
          </a:p>
          <a:p>
            <a:pPr marL="0" indent="0">
              <a:defRPr/>
            </a:pPr>
            <a:r>
              <a:rPr lang="en-US" dirty="0" smtClean="0"/>
              <a:t>TERMS TO KNOW: </a:t>
            </a:r>
            <a:endParaRPr lang="en-US" dirty="0"/>
          </a:p>
          <a:p>
            <a:pPr marL="0" indent="0">
              <a:defRPr/>
            </a:pPr>
            <a:r>
              <a:rPr lang="en-US" b="1" dirty="0" smtClean="0"/>
              <a:t>Utopia: </a:t>
            </a:r>
            <a:r>
              <a:rPr lang="en-US" dirty="0" smtClean="0"/>
              <a:t>an ideal world/place</a:t>
            </a:r>
          </a:p>
          <a:p>
            <a:pPr marL="0" indent="0">
              <a:defRPr/>
            </a:pPr>
            <a:r>
              <a:rPr lang="en-US" b="1" dirty="0" smtClean="0"/>
              <a:t>Dystopia: </a:t>
            </a:r>
            <a:r>
              <a:rPr lang="en-US" dirty="0" smtClean="0"/>
              <a:t>a world that is supposed to be ideal, but is indeed dysfunctional (1984 is a dystopian novel)</a:t>
            </a:r>
          </a:p>
        </p:txBody>
      </p:sp>
    </p:spTree>
    <p:extLst>
      <p:ext uri="{BB962C8B-B14F-4D97-AF65-F5344CB8AC3E}">
        <p14:creationId xmlns:p14="http://schemas.microsoft.com/office/powerpoint/2010/main" val="38659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201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Why Orwell Wrote: Closure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Fielder</dc:creator>
  <cp:lastModifiedBy>Fielder</cp:lastModifiedBy>
  <cp:revision>2</cp:revision>
  <dcterms:created xsi:type="dcterms:W3CDTF">2013-09-29T21:49:41Z</dcterms:created>
  <dcterms:modified xsi:type="dcterms:W3CDTF">2013-09-29T21:54:19Z</dcterms:modified>
</cp:coreProperties>
</file>