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7" r:id="rId3"/>
    <p:sldId id="261" r:id="rId4"/>
    <p:sldId id="258" r:id="rId5"/>
    <p:sldId id="265" r:id="rId6"/>
    <p:sldId id="260" r:id="rId7"/>
    <p:sldId id="259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2-09-07T18:37:41.5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6668 5874,'0'0,"-20"0,20-20,0 20,0-20,20 0,-20 20,0-20,19 20,-19-20,20 0,20 20,-20-19,0-1,19 20,1-20,0 20,-1 0,1 0,20 0,-1 0,1 0,-21 20,21 0,-1-1,1 1,-1 0,-19 20,20 19,-21 1,1-1,0 1,-20 19,-1-19,-19 39,0-20,-19 1,-21 19,-20-20,1 1,-40 19,-1-39,1 19,-20-39,0-1,0-19,20-20,-20 0,-60-20,100 0,39 1,-20-21,41 20,-1 0,20 0,39-39,1 39,20 0,-1 0,21 20,-1 0,0 20,1 0,-21 0,21 39,-21 1,21-20,-41 19,1 1,0-1,-1-19,-19-20,0 19,-20-19</inkml:trace>
  <inkml:trace contextRef="#ctx0" brushRef="#br0" timeOffset="5342.5342">5953 5496,'0'0,"0"0,0 0,0 0,0 0,0 0,0 0,0 0,0 0,20-19,-20 19,20 0,-20 0,20-20,-20 20,19-20,1 20,-20 0,20-20,0 0,0 20,0 0,19-20,-19 1,20 19,-20-20,19 0,1 0,0 20,0-20,-1 0,1 0,0 1,-1 19,1-20,20 0,-21 20,1-20,0 0,19 20,-19-20,-1 20,21 0,-20 0,19 0,-19 0,19 0,-19 0,0 0,-1 0,21 0,-20 20,-1-20,21 20,-20-20,-1 20,1 0,20 0,-21-1,1 1,0 20,19-20,-19 20,0-21,-1 21,1-20,0 20,-1-1,1-19,39 60,-59-61,20 21,-20 0,19-1,-19 1,0 0,0 19,0 1,0-20,-1 19,1 1,0-1,-20 1,0-21,20 21,-20-1,0 1,0-20,0 19,0 1,-20-1,20-19,0 19,-20 1,0 0,1-1,-1 1,0-1,0 1,-20-21,21 1,-1 20,-20-21,20 1,-20 0,21-1,-1 1,-20 0,20-1,-19 1,-1 0,20-1,-20-19,1 20,-1 0,0-21,1 21,-1-20,0 0,1 20,-1-40,0 19,0 1,1-20,-1 20,0-20,-19 0,19 20,-19-20,-1 0,1 20,-1-20,20 0,-19-20,-1 20,1-20,19 20,-19-20,-1 0,20 20,-19-19,-1-1,1 0,19 0,-19 0,-1 0,0 0,21 1,-1-1,0-20,1 20,-1 0,20-19,-20 19,1 0,19-20,-20 21,20-21,1 0,-21 20,20-19,0-1,0 0,20 1,-19-1,19-20,-20 21,20-21,0 1,0-1,0 20,-20-19,20-1,0 21,20-1,-20-20,0 21,0-1,20 0,-20 1,0-1,19 20,-19-20,20 1,-20 19,20-20,-20 1,20 19,0-20,-20 20,20-20,-1 1,1 19,0-20,0 20,0-19,-20 19,20 0,-1-20,1 21,0-1,0 0,20-20,-40 20,20 0,-1 1,1-1,20 0,-40 20,20-20,0 0,-1 0,1 1,0 19,0-20,0 0,0 0,0 20,-1-20,1 0,0 20,-20-20,20 20,0-19,0 19,-20 0,19-20,1 20,-20-20,20 20,0 0,-20 0,20-20,-20 20,20 0,-20-20,20 20,-20 0,0-20,19 20,1-19,-20-1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8EBF4-E2FB-4AED-AF5A-39EA5E76F7A6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A5359-8866-4BB1-9D7E-651E5F9B3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8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A5359-8866-4BB1-9D7E-651E5F9B36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224599E-3FDF-4246-AEC0-CA5FBC457E4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FE7DD48-89EF-45F8-B002-71956F987B3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9/9 Opener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Welcome to Money Monday!!!</a:t>
            </a:r>
          </a:p>
          <a:p>
            <a:endParaRPr lang="en-US" sz="4800" dirty="0"/>
          </a:p>
          <a:p>
            <a:r>
              <a:rPr lang="en-US" sz="4800" dirty="0" smtClean="0"/>
              <a:t>Please prepare yourself for a 10-question Explore test section!!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776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9/9 </a:t>
            </a:r>
            <a:r>
              <a:rPr lang="en-US" dirty="0" smtClean="0"/>
              <a:t>Objectives/Standards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1053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1. Complete a 10-question practice EXPLORE English test with 80% accuracy or better.</a:t>
            </a:r>
          </a:p>
          <a:p>
            <a:r>
              <a:rPr lang="en-US" dirty="0"/>
              <a:t>2. Explain the structure of the Common Core Standards for English</a:t>
            </a:r>
          </a:p>
          <a:p>
            <a:r>
              <a:rPr lang="en-US" dirty="0"/>
              <a:t>3. Classify English 9 skills contained in the common core standards into their correct strand.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Core Standards addressed: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RI.9-10.1:</a:t>
            </a:r>
            <a:r>
              <a:rPr lang="en-US" dirty="0"/>
              <a:t> Cite strong and thorough textual evidence to support analysis of what the text says explicitly as well as inferences drawn from the text.</a:t>
            </a:r>
          </a:p>
          <a:p>
            <a:pPr marL="0" indent="0">
              <a:buNone/>
            </a:pPr>
            <a:r>
              <a:rPr lang="en-US" b="1" dirty="0"/>
              <a:t>W.9-10.7:</a:t>
            </a:r>
            <a:r>
              <a:rPr lang="en-US" dirty="0"/>
              <a:t> Conduct short research projects to answer a question or solve a problem…synthesize multiple sources on the subject, demonstrating understanding of the subject under investigation.</a:t>
            </a:r>
          </a:p>
          <a:p>
            <a:pPr marL="0" indent="0">
              <a:buNone/>
            </a:pPr>
            <a:r>
              <a:rPr lang="en-US" b="1" dirty="0"/>
              <a:t>W.9-10.9:</a:t>
            </a:r>
            <a:r>
              <a:rPr lang="en-US" dirty="0"/>
              <a:t> Draw evidence from literary or informational texts to support analysis, reflection, and research.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HAVE TO LEARN?</a:t>
            </a:r>
          </a:p>
          <a:p>
            <a:r>
              <a:rPr lang="en-US" dirty="0" smtClean="0"/>
              <a:t>WHY ARE WE DOING THIS?</a:t>
            </a:r>
          </a:p>
        </p:txBody>
      </p:sp>
      <p:pic>
        <p:nvPicPr>
          <p:cNvPr id="1026" name="Picture 2" descr="C:\Users\jeremy.fielder\AppData\Local\Microsoft\Windows\Temporary Internet Files\Content.IE5\A7SB2724\MC9003835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1605314" cy="353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eremy.fielder\AppData\Local\Microsoft\Windows\Temporary Internet Files\Content.IE5\5LXYIX1U\MC900434403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1905999" cy="267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Strands of the Common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are they?</a:t>
            </a:r>
          </a:p>
          <a:p>
            <a:pPr marL="0" indent="0">
              <a:buNone/>
            </a:pPr>
            <a:r>
              <a:rPr lang="en-US" dirty="0" smtClean="0"/>
              <a:t>Reading informational text</a:t>
            </a:r>
          </a:p>
          <a:p>
            <a:pPr marL="0" indent="0">
              <a:buNone/>
            </a:pPr>
            <a:r>
              <a:rPr lang="en-US" dirty="0" smtClean="0"/>
              <a:t>Reading literature</a:t>
            </a:r>
          </a:p>
          <a:p>
            <a:pPr marL="0" indent="0">
              <a:buNone/>
            </a:pPr>
            <a:r>
              <a:rPr lang="en-US" dirty="0" smtClean="0"/>
              <a:t>Writing</a:t>
            </a:r>
          </a:p>
          <a:p>
            <a:pPr marL="0" indent="0">
              <a:buNone/>
            </a:pPr>
            <a:r>
              <a:rPr lang="en-US" dirty="0" smtClean="0"/>
              <a:t>Language</a:t>
            </a:r>
          </a:p>
          <a:p>
            <a:pPr marL="0" indent="0">
              <a:buNone/>
            </a:pPr>
            <a:r>
              <a:rPr lang="en-US" dirty="0" smtClean="0"/>
              <a:t>Speaking and Listening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What are three SKILLS that need to be demonstrated per strand?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1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>
            <a:normAutofit/>
          </a:bodyPr>
          <a:lstStyle/>
          <a:p>
            <a:r>
              <a:rPr lang="en-US" dirty="0" smtClean="0"/>
              <a:t>Group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6"/>
            <a:ext cx="83058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Correctly classify the following tasks into their correct Common core standard strand:</a:t>
            </a:r>
          </a:p>
          <a:p>
            <a:r>
              <a:rPr lang="en-US" dirty="0"/>
              <a:t>c</a:t>
            </a:r>
            <a:r>
              <a:rPr lang="en-US" dirty="0" smtClean="0"/>
              <a:t>onstructing </a:t>
            </a:r>
            <a:r>
              <a:rPr lang="en-US" dirty="0"/>
              <a:t>an </a:t>
            </a:r>
            <a:r>
              <a:rPr lang="en-US" dirty="0" smtClean="0"/>
              <a:t>essay</a:t>
            </a:r>
          </a:p>
          <a:p>
            <a:r>
              <a:rPr lang="en-US" dirty="0" smtClean="0"/>
              <a:t>the </a:t>
            </a:r>
            <a:r>
              <a:rPr lang="en-US" dirty="0"/>
              <a:t>research process, </a:t>
            </a:r>
            <a:endParaRPr lang="en-US" dirty="0" smtClean="0"/>
          </a:p>
          <a:p>
            <a:r>
              <a:rPr lang="en-US" dirty="0" smtClean="0"/>
              <a:t>reading </a:t>
            </a:r>
            <a:r>
              <a:rPr lang="en-US" dirty="0"/>
              <a:t>magazine articles, </a:t>
            </a:r>
            <a:endParaRPr lang="en-US" dirty="0" smtClean="0"/>
          </a:p>
          <a:p>
            <a:r>
              <a:rPr lang="en-US" dirty="0" smtClean="0"/>
              <a:t>analyzing </a:t>
            </a:r>
            <a:r>
              <a:rPr lang="en-US" dirty="0"/>
              <a:t>the plot structure of a novel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learning the four comma rules, </a:t>
            </a:r>
            <a:endParaRPr lang="en-US" dirty="0" smtClean="0"/>
          </a:p>
          <a:p>
            <a:r>
              <a:rPr lang="en-US" dirty="0" smtClean="0"/>
              <a:t>making </a:t>
            </a:r>
            <a:r>
              <a:rPr lang="en-US" dirty="0"/>
              <a:t>and sharing a </a:t>
            </a:r>
            <a:r>
              <a:rPr lang="en-US" dirty="0" err="1"/>
              <a:t>powerpoint</a:t>
            </a:r>
            <a:r>
              <a:rPr lang="en-US" dirty="0"/>
              <a:t> presentation, evaluating the argument of a speaker from a </a:t>
            </a:r>
            <a:r>
              <a:rPr lang="en-US" dirty="0" err="1"/>
              <a:t>youtube</a:t>
            </a:r>
            <a:r>
              <a:rPr lang="en-US" dirty="0"/>
              <a:t> clip, </a:t>
            </a:r>
            <a:endParaRPr lang="en-US" dirty="0" smtClean="0"/>
          </a:p>
          <a:p>
            <a:r>
              <a:rPr lang="en-US" dirty="0" smtClean="0"/>
              <a:t>editing </a:t>
            </a:r>
            <a:r>
              <a:rPr lang="en-US" dirty="0"/>
              <a:t>a paper for spelling mistakes, </a:t>
            </a:r>
            <a:endParaRPr lang="en-US" dirty="0" smtClean="0"/>
          </a:p>
          <a:p>
            <a:r>
              <a:rPr lang="en-US" dirty="0" smtClean="0"/>
              <a:t>figuring </a:t>
            </a:r>
            <a:r>
              <a:rPr lang="en-US" dirty="0"/>
              <a:t>out proper MLA formatting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9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Closure: Which </a:t>
            </a:r>
            <a:r>
              <a:rPr lang="en-US" dirty="0" smtClean="0"/>
              <a:t>Strand does the skill belong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Writing an ACT essay </a:t>
            </a:r>
          </a:p>
          <a:p>
            <a:pPr marL="0" indent="0">
              <a:buNone/>
            </a:pPr>
            <a:r>
              <a:rPr lang="en-US" dirty="0" smtClean="0"/>
              <a:t>(Writing…duh)</a:t>
            </a:r>
          </a:p>
          <a:p>
            <a:pPr marL="0" indent="0">
              <a:buNone/>
            </a:pPr>
            <a:r>
              <a:rPr lang="en-US" dirty="0" smtClean="0"/>
              <a:t>2. Reading Romeo and Juliet.</a:t>
            </a:r>
          </a:p>
          <a:p>
            <a:pPr marL="0" indent="0">
              <a:buNone/>
            </a:pPr>
            <a:r>
              <a:rPr lang="en-US" dirty="0" smtClean="0"/>
              <a:t>3. Using </a:t>
            </a:r>
            <a:r>
              <a:rPr lang="en-US" dirty="0" err="1"/>
              <a:t>P</a:t>
            </a:r>
            <a:r>
              <a:rPr lang="en-US" dirty="0" err="1" smtClean="0"/>
              <a:t>owerpoint</a:t>
            </a:r>
            <a:r>
              <a:rPr lang="en-US" dirty="0" smtClean="0"/>
              <a:t> to design a presentation to share with the class.</a:t>
            </a:r>
          </a:p>
          <a:p>
            <a:pPr marL="0" indent="0">
              <a:buNone/>
            </a:pPr>
            <a:r>
              <a:rPr lang="en-US" dirty="0" smtClean="0"/>
              <a:t>4. Participating in a focused discussion with a small group.</a:t>
            </a:r>
          </a:p>
          <a:p>
            <a:pPr marL="0" indent="0">
              <a:buNone/>
            </a:pPr>
            <a:r>
              <a:rPr lang="en-US" dirty="0" smtClean="0"/>
              <a:t>5. Learning about comma rules.</a:t>
            </a:r>
          </a:p>
          <a:p>
            <a:pPr marL="0" indent="0">
              <a:buNone/>
            </a:pPr>
            <a:r>
              <a:rPr lang="en-US" dirty="0" smtClean="0"/>
              <a:t>6. Conducting internet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8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Strand: Reading Informational Texts (RI)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Skills:</a:t>
            </a:r>
          </a:p>
          <a:p>
            <a:r>
              <a:rPr lang="en-US" dirty="0" smtClean="0"/>
              <a:t>Determine the main idea of a text and how an author develops that idea. (RI.9-10.2)</a:t>
            </a:r>
          </a:p>
          <a:p>
            <a:r>
              <a:rPr lang="en-US" dirty="0" smtClean="0"/>
              <a:t>Analyze how an author’s ideas are developed by sentences, paragraphs, etc. (RI.9-10.5)</a:t>
            </a:r>
          </a:p>
          <a:p>
            <a:r>
              <a:rPr lang="en-US" dirty="0" smtClean="0"/>
              <a:t>Analyze various accounts of a subject in different ways (print/videos) (RI.9-10.7)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64600" y="1842840"/>
              <a:ext cx="1000440" cy="1036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5240" y="1833480"/>
                <a:ext cx="1019160" cy="105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498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4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have any textbooks you’ll need to complete your homework assignments!!</a:t>
            </a:r>
          </a:p>
          <a:p>
            <a:endParaRPr lang="en-US" dirty="0"/>
          </a:p>
          <a:p>
            <a:r>
              <a:rPr lang="en-US" dirty="0" smtClean="0"/>
              <a:t>Planners first</a:t>
            </a:r>
          </a:p>
          <a:p>
            <a:endParaRPr lang="en-US" dirty="0"/>
          </a:p>
          <a:p>
            <a:r>
              <a:rPr lang="en-US" dirty="0" smtClean="0"/>
              <a:t>We’ll begin reading two minutes after the bell 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482</TotalTime>
  <Words>413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9/9 Opener</vt:lpstr>
      <vt:lpstr>9/9 Objectives/Standards</vt:lpstr>
      <vt:lpstr>ENGLISH 9</vt:lpstr>
      <vt:lpstr>Five Strands of the Common Core Standards</vt:lpstr>
      <vt:lpstr>Group Task</vt:lpstr>
      <vt:lpstr>Closure: Which Strand does the skill belong in?</vt:lpstr>
      <vt:lpstr>Example</vt:lpstr>
      <vt:lpstr>PowerPoint Presentation</vt:lpstr>
      <vt:lpstr>SOAR</vt:lpstr>
    </vt:vector>
  </TitlesOfParts>
  <Company>Clinton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Opener</dc:title>
  <dc:creator>jeremy fielder</dc:creator>
  <cp:lastModifiedBy>Fielder</cp:lastModifiedBy>
  <cp:revision>11</cp:revision>
  <dcterms:created xsi:type="dcterms:W3CDTF">2012-09-06T13:07:25Z</dcterms:created>
  <dcterms:modified xsi:type="dcterms:W3CDTF">2013-09-09T03:39:44Z</dcterms:modified>
</cp:coreProperties>
</file>