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847A6-B597-4CBD-89BD-76FF839656F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A1F3-73F5-46A4-BBFA-48023D1E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7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0339388" y="-7061200"/>
            <a:ext cx="20680363" cy="15511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 smtClean="0">
                <a:latin typeface="Times New Roman" pitchFamily="18" charset="0"/>
              </a:rPr>
              <a:t>Answer these with a few sentences BEFORE you read the chapter.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no worksheet: Only these writing questions.</a:t>
            </a:r>
            <a:r>
              <a:rPr lang="en-US" baseline="0" dirty="0" smtClean="0"/>
              <a:t> Just submit them via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documents for tomorrow’s homework grade. You can submit them on the same document as today’s classwork, or on a different one. Whichever you prefer.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A1F3-73F5-46A4-BBFA-48023D1E27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WRITE</a:t>
            </a:r>
            <a:r>
              <a:rPr lang="en-US" baseline="0" dirty="0" smtClean="0"/>
              <a:t> THIS CLOSURE. </a:t>
            </a:r>
            <a:r>
              <a:rPr lang="en-US" baseline="0" smtClean="0"/>
              <a:t>SKIP IT!!!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A1F3-73F5-46A4-BBFA-48023D1E27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0695D-8E39-4174-A01A-7C4A48470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44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1D669-4B25-4DFC-A154-43009156D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4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8B943-4B80-46A5-A9BA-C58F59803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9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8EBF5-6978-45F0-8AB1-FC7502A89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3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D05E1-D819-48DE-83BD-57F180A1E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97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EAECA-751D-4C0F-981F-A26868B2E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16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C5E50-BCD0-40FE-B499-F2247D3A4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E4BB1-FB9C-4494-BB2D-5233C03EB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9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A48E0-9C5F-401D-A3EF-4FB713D16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86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09DB5-E0D1-474B-8781-7C2E8A0AD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6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8054F-D204-4B40-BF08-A1AD8F555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14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4E3B5-DAAA-4F7D-B494-615EDBCBF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29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D3687D0-267A-4A3C-9885-ACCDA86A1954}" type="slidenum">
              <a:rPr lang="en-US" altLang="en-US"/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400" dirty="0" smtClean="0"/>
              <a:t>10/17 Opener</a:t>
            </a:r>
            <a:endParaRPr lang="en-US" altLang="en-US" sz="4400" dirty="0"/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10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917575" indent="-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57200" fontAlgn="base"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4000" dirty="0"/>
              <a:t>Write about the first time you fell in love. (Ha, have fun</a:t>
            </a:r>
            <a:r>
              <a:rPr lang="en-US" altLang="en-US" sz="4000" dirty="0" smtClean="0"/>
              <a:t>!!!!) – If it doesn’t apply, write about someone close to you/that you know.</a:t>
            </a:r>
            <a:endParaRPr lang="en-US" altLang="en-US" sz="4000" dirty="0"/>
          </a:p>
          <a:p>
            <a:pPr defTabSz="457200" fontAlgn="base"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4000" dirty="0"/>
              <a:t>Can “love” as we know it exist in Oceania? Explain</a:t>
            </a:r>
            <a:r>
              <a:rPr lang="en-US" altLang="en-US" sz="5400" dirty="0"/>
              <a:t>.</a:t>
            </a:r>
          </a:p>
        </p:txBody>
      </p:sp>
      <p:pic>
        <p:nvPicPr>
          <p:cNvPr id="9626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4522788"/>
            <a:ext cx="2303462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5011738"/>
            <a:ext cx="177006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5588"/>
            <a:ext cx="1273175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37826"/>
            <a:ext cx="1624012" cy="151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4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00"/>
            <a:ext cx="11906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917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Critically read and interpret chapter 1 of section 2 from </a:t>
            </a:r>
            <a:r>
              <a:rPr lang="en-US" altLang="en-US" i="1" smtClean="0"/>
              <a:t>1984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2. Analyze major themes and characters of chapter 1 section 2.</a:t>
            </a:r>
          </a:p>
          <a:p>
            <a:r>
              <a:rPr lang="en-US" altLang="en-US" smtClean="0"/>
              <a:t>3. Apply plot terms “exposition, complication and conflict” to 1984.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39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1663" cy="1135062"/>
          </a:xfrm>
        </p:spPr>
        <p:txBody>
          <a:bodyPr/>
          <a:lstStyle/>
          <a:p>
            <a:r>
              <a:rPr lang="en-US" dirty="0" smtClean="0"/>
              <a:t>Chapter 1 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97863" cy="5105400"/>
          </a:xfrm>
        </p:spPr>
        <p:txBody>
          <a:bodyPr/>
          <a:lstStyle/>
          <a:p>
            <a:r>
              <a:rPr lang="en-US" sz="2800" dirty="0" smtClean="0"/>
              <a:t>WRITE </a:t>
            </a:r>
            <a:r>
              <a:rPr lang="en-US" sz="2800" dirty="0"/>
              <a:t>AT LEAST A PARAGRAPH TO ANSWER EACH OF THE </a:t>
            </a:r>
            <a:r>
              <a:rPr lang="en-US" sz="2800" dirty="0" smtClean="0"/>
              <a:t>FOLLOWING. Due at the beginning of the hour tomorrow.</a:t>
            </a:r>
            <a:endParaRPr lang="en-US" sz="2800" dirty="0"/>
          </a:p>
          <a:p>
            <a:r>
              <a:rPr lang="en-US" sz="2800" dirty="0"/>
              <a:t>A. How does Winston meet Julia and what kinds of conflicting feelings does he have toward her?</a:t>
            </a:r>
          </a:p>
          <a:p>
            <a:r>
              <a:rPr lang="en-US" sz="2800" dirty="0"/>
              <a:t>B. EXPLAIN: How does Winston and Julia’s “relationship” compare to the first time YOU fell in love?</a:t>
            </a:r>
          </a:p>
          <a:p>
            <a:r>
              <a:rPr lang="en-US" sz="2800" i="1" dirty="0"/>
              <a:t>IF B DOESN’T APPLY TO YOU, THEN COMPARE WINSTON/JULIA’S “RELATIONSHIP” TO A FRIEND’S/SOMEONE YOU KNOW.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1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Closure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7200" smtClean="0"/>
              <a:t>How do you predict this relationship will work out?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43400"/>
            <a:ext cx="4202113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251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Objectives</vt:lpstr>
      <vt:lpstr>Chapter 1 Focus Questions</vt:lpstr>
      <vt:lpstr>Closure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Fielder</dc:creator>
  <cp:lastModifiedBy>Fielder</cp:lastModifiedBy>
  <cp:revision>1</cp:revision>
  <dcterms:created xsi:type="dcterms:W3CDTF">2013-10-16T02:37:37Z</dcterms:created>
  <dcterms:modified xsi:type="dcterms:W3CDTF">2013-10-16T02:42:53Z</dcterms:modified>
</cp:coreProperties>
</file>