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2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6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0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8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9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4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9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8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0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3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08F1-2D60-4F63-A480-48A0D1B428F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20C6-3B9E-4BE2-B6E9-51BFCCEA3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5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sources/key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Database: </a:t>
            </a:r>
            <a:r>
              <a:rPr lang="en-US" dirty="0"/>
              <a:t>A structured set of data held in a computer, </a:t>
            </a:r>
            <a:r>
              <a:rPr lang="en-US" dirty="0" smtClean="0"/>
              <a:t>especially </a:t>
            </a:r>
            <a:r>
              <a:rPr lang="en-US" dirty="0"/>
              <a:t>one that is accessible in various ways</a:t>
            </a:r>
            <a:r>
              <a:rPr lang="en-US" dirty="0" smtClean="0"/>
              <a:t>. (Gale Virtual Reference Library)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Periodical</a:t>
            </a:r>
            <a:r>
              <a:rPr lang="en-US" dirty="0" smtClean="0"/>
              <a:t>: A magazine or newspaper published at different intervals. (Sports Illustrated, Time Magazine)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Primary source: </a:t>
            </a:r>
            <a:r>
              <a:rPr lang="en-US" dirty="0" smtClean="0"/>
              <a:t>Document, speech, or other evidence created during the time period under study. (Declaration of Independence, “I Have a Dream” speech)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Secondary source: </a:t>
            </a:r>
            <a:r>
              <a:rPr lang="en-US" dirty="0" smtClean="0"/>
              <a:t>A document or recording that relates information that was originally recorded elsewhere (Encyclopedia entries; text-book entries).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7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research</a:t>
            </a:r>
            <a:r>
              <a:rPr lang="en-US" dirty="0" smtClean="0"/>
              <a:t> – scholarly investigation </a:t>
            </a:r>
            <a:r>
              <a:rPr lang="en-US" dirty="0"/>
              <a:t>or inquiry; </a:t>
            </a:r>
            <a:r>
              <a:rPr lang="en-US" dirty="0" smtClean="0"/>
              <a:t>to </a:t>
            </a:r>
            <a:r>
              <a:rPr lang="en-US" dirty="0"/>
              <a:t>study (something) thoroughly so as to present in a detailed, accurate manner </a:t>
            </a:r>
            <a:endParaRPr lang="en-US" dirty="0" smtClean="0"/>
          </a:p>
          <a:p>
            <a:r>
              <a:rPr lang="en-US" b="1" dirty="0" smtClean="0"/>
              <a:t>inquiry</a:t>
            </a:r>
            <a:r>
              <a:rPr lang="en-US" dirty="0" smtClean="0"/>
              <a:t> – an examination into facts and principals; questioning</a:t>
            </a:r>
          </a:p>
          <a:p>
            <a:r>
              <a:rPr lang="en-US" b="1" dirty="0"/>
              <a:t>Source</a:t>
            </a:r>
            <a:r>
              <a:rPr lang="en-US" dirty="0"/>
              <a:t> - One, such as a person or document, that supplies </a:t>
            </a:r>
            <a:r>
              <a:rPr lang="en-US" dirty="0" smtClean="0"/>
              <a:t>information</a:t>
            </a:r>
          </a:p>
          <a:p>
            <a:r>
              <a:rPr lang="en-US" b="1" dirty="0" smtClean="0"/>
              <a:t>Analysis</a:t>
            </a:r>
            <a:r>
              <a:rPr lang="en-US" dirty="0" smtClean="0"/>
              <a:t> – the process of breaking something down into smaller parts, or picking something apart and studying the various parts</a:t>
            </a:r>
            <a:endParaRPr lang="en-US" dirty="0"/>
          </a:p>
          <a:p>
            <a:r>
              <a:rPr lang="en-US" b="1" dirty="0"/>
              <a:t>close reading </a:t>
            </a:r>
            <a:r>
              <a:rPr lang="en-US" dirty="0"/>
              <a:t>-  a thoughtful, disciplined reading of a </a:t>
            </a:r>
            <a:r>
              <a:rPr lang="en-US" dirty="0" smtClean="0"/>
              <a:t>text/topic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copy…for study guide!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Key terms: Copy these!!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Synthesis: using multiple sources of information to create new knowledge/a product</a:t>
            </a:r>
          </a:p>
          <a:p>
            <a:endParaRPr lang="en-US" sz="3600" dirty="0" smtClean="0"/>
          </a:p>
          <a:p>
            <a:r>
              <a:rPr lang="en-US" sz="3600" dirty="0" smtClean="0"/>
              <a:t>Analysis: Breaking something down into its smaller parts.</a:t>
            </a:r>
          </a:p>
          <a:p>
            <a:r>
              <a:rPr lang="en-US" sz="3600" b="1" dirty="0" smtClean="0"/>
              <a:t>Statement of controlling purpose: </a:t>
            </a:r>
            <a:r>
              <a:rPr lang="en-US" sz="3600" dirty="0" smtClean="0"/>
              <a:t>The general purpose or subject of your paper.</a:t>
            </a:r>
          </a:p>
          <a:p>
            <a:r>
              <a:rPr lang="en-US" sz="3600" b="1" dirty="0" smtClean="0"/>
              <a:t>Thesis statement: </a:t>
            </a:r>
            <a:r>
              <a:rPr lang="en-US" sz="3600" dirty="0" smtClean="0"/>
              <a:t>Specific point/focus of an entire essay/writing.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Citation</a:t>
            </a:r>
            <a:r>
              <a:rPr lang="en-US" dirty="0" smtClean="0"/>
              <a:t> – </a:t>
            </a:r>
            <a:r>
              <a:rPr lang="en-US" dirty="0"/>
              <a:t>A quotation from or reference to a book, paper, or author, esp. in a scholarly work.</a:t>
            </a:r>
            <a:endParaRPr lang="en-US" dirty="0" smtClean="0"/>
          </a:p>
          <a:p>
            <a:r>
              <a:rPr lang="en-US" b="1" dirty="0" smtClean="0"/>
              <a:t>Works cited </a:t>
            </a:r>
            <a:r>
              <a:rPr lang="en-US" dirty="0" smtClean="0"/>
              <a:t>– page containing publication information for all cited materials (also known as a bibliography)</a:t>
            </a:r>
          </a:p>
          <a:p>
            <a:r>
              <a:rPr lang="en-US" b="1" dirty="0" smtClean="0"/>
              <a:t>Plagiarism</a:t>
            </a:r>
            <a:r>
              <a:rPr lang="en-US" dirty="0" smtClean="0"/>
              <a:t> – The practice of taking someone else’s work and passing it off as one’s own.</a:t>
            </a:r>
          </a:p>
          <a:p>
            <a:r>
              <a:rPr lang="en-US" b="1" dirty="0" smtClean="0"/>
              <a:t>MLA</a:t>
            </a:r>
            <a:r>
              <a:rPr lang="en-US" dirty="0" smtClean="0"/>
              <a:t> – “Modern Language Association”; helps standardized presentation and documentation in various written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9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Types of sources/key terms</vt:lpstr>
      <vt:lpstr>Terms to copy…for study guide!</vt:lpstr>
      <vt:lpstr>Key terms: Copy these!!</vt:lpstr>
      <vt:lpstr>Terms to copy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sources/key terms</dc:title>
  <dc:creator>Fielder</dc:creator>
  <cp:lastModifiedBy>Fielder</cp:lastModifiedBy>
  <cp:revision>2</cp:revision>
  <dcterms:created xsi:type="dcterms:W3CDTF">2012-12-02T15:26:39Z</dcterms:created>
  <dcterms:modified xsi:type="dcterms:W3CDTF">2013-12-12T04:14:44Z</dcterms:modified>
</cp:coreProperties>
</file>