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9" r:id="rId5"/>
    <p:sldId id="260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84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66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3136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236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4873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011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3072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6206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77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F15DE0-8BD2-4643-A66F-262F82096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04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8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75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7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82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25857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134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1325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4495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3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F15DE0-8BD2-4643-A66F-262F82096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4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56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49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084A12-DF98-4127-A938-5FC51F215940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F15DE0-8BD2-4643-A66F-262F82096D1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726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 the punctuation mistakes. If it is ok, then write “correct.”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Someone who is “focused” and still has fun is someone who is “living the </a:t>
            </a:r>
            <a:r>
              <a:rPr lang="en-US" sz="3600" u="sng" dirty="0" smtClean="0"/>
              <a:t>dream.” (Fielder)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According to a book by Ann Rudolph, Santa doesn’t really relax until </a:t>
            </a:r>
            <a:r>
              <a:rPr lang="en-US" sz="3600" u="sng" dirty="0" smtClean="0"/>
              <a:t>December 27</a:t>
            </a:r>
            <a:r>
              <a:rPr lang="en-US" sz="3600" u="sng" baseline="30000" dirty="0" smtClean="0"/>
              <a:t>th</a:t>
            </a:r>
            <a:r>
              <a:rPr lang="en-US" sz="3600" u="sng" dirty="0"/>
              <a:t> </a:t>
            </a:r>
            <a:r>
              <a:rPr lang="en-US" sz="3600" u="sng" dirty="0" smtClean="0"/>
              <a:t>(278).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“Stop shouting,” said </a:t>
            </a:r>
            <a:r>
              <a:rPr lang="en-US" sz="3600" dirty="0" err="1" smtClean="0"/>
              <a:t>Blitzen</a:t>
            </a:r>
            <a:r>
              <a:rPr lang="en-US" sz="3600" dirty="0" smtClean="0"/>
              <a:t>. “You’re making my ears </a:t>
            </a:r>
            <a:r>
              <a:rPr lang="en-US" sz="3600" u="sng" dirty="0" smtClean="0"/>
              <a:t>hurt”.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“Merry Christmas to all, and to all a good </a:t>
            </a:r>
            <a:r>
              <a:rPr lang="en-US" sz="3600" u="sng" dirty="0" smtClean="0"/>
              <a:t>night” (Claus, 432).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In 1327, Santa and the Easter Bunny clashed over the rights to </a:t>
            </a:r>
            <a:r>
              <a:rPr lang="en-US" sz="3600" u="sng" dirty="0" smtClean="0"/>
              <a:t>Christmas. (“The Santa Chronicles”).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Santa’s sleigh is made of the same materials as the space </a:t>
            </a:r>
            <a:r>
              <a:rPr lang="en-US" sz="3600" u="sng" dirty="0" smtClean="0"/>
              <a:t>shuttle. (Claus, 240)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Scrooge said “bah, </a:t>
            </a:r>
            <a:r>
              <a:rPr lang="en-US" sz="3600" u="sng" dirty="0" smtClean="0"/>
              <a:t>humbug”. </a:t>
            </a:r>
          </a:p>
        </p:txBody>
      </p:sp>
    </p:spTree>
    <p:extLst>
      <p:ext uri="{BB962C8B-B14F-4D97-AF65-F5344CB8AC3E}">
        <p14:creationId xmlns:p14="http://schemas.microsoft.com/office/powerpoint/2010/main" val="40554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1. Review MLA formatting, focusing on in-text citations and formatting quoted materials in the text.</a:t>
            </a:r>
          </a:p>
          <a:p>
            <a:r>
              <a:rPr lang="en-US" sz="3200" dirty="0"/>
              <a:t>2. Review the suggested outline for the MLA works cited page. </a:t>
            </a:r>
          </a:p>
          <a:p>
            <a:r>
              <a:rPr lang="en-US" sz="3200" dirty="0"/>
              <a:t>3. Construct a properly-formatted MLA research paper, including works cited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a busy week: “Bah humbug”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Monday</a:t>
            </a:r>
            <a:r>
              <a:rPr lang="en-US" dirty="0" smtClean="0"/>
              <a:t>: Typing (quiz tomorrow on all terms/concepts)</a:t>
            </a:r>
          </a:p>
          <a:p>
            <a:pPr marL="0" indent="0">
              <a:buNone/>
            </a:pPr>
            <a:r>
              <a:rPr lang="en-US" b="1" dirty="0" smtClean="0"/>
              <a:t>Tuesday: </a:t>
            </a:r>
            <a:r>
              <a:rPr lang="en-US" dirty="0" smtClean="0"/>
              <a:t>Review quiz, Review of MLA formatting, how to format in-text citations – Submit research paper by end of school day Wednesday and receive extra credit!!</a:t>
            </a:r>
          </a:p>
          <a:p>
            <a:pPr marL="0" indent="0">
              <a:buNone/>
            </a:pPr>
            <a:r>
              <a:rPr lang="en-US" b="1" dirty="0" smtClean="0"/>
              <a:t>Wednesday/Thursday</a:t>
            </a:r>
            <a:r>
              <a:rPr lang="en-US" dirty="0" smtClean="0"/>
              <a:t>: FINAL TYPING DAYS</a:t>
            </a:r>
          </a:p>
          <a:p>
            <a:pPr marL="0" indent="0">
              <a:buNone/>
            </a:pPr>
            <a:r>
              <a:rPr lang="en-US" b="1" dirty="0" smtClean="0"/>
              <a:t>Friday: </a:t>
            </a:r>
            <a:r>
              <a:rPr lang="en-US" dirty="0" smtClean="0"/>
              <a:t>Test on Research Unit of Study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Book: </a:t>
            </a:r>
            <a:r>
              <a:rPr lang="en-US" b="1" dirty="0" smtClean="0"/>
              <a:t>(Ellis and </a:t>
            </a:r>
            <a:r>
              <a:rPr lang="en-US" b="1" dirty="0" err="1" smtClean="0"/>
              <a:t>Esler</a:t>
            </a:r>
            <a:r>
              <a:rPr lang="en-US" b="1" dirty="0" smtClean="0"/>
              <a:t> 467)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Website with an author: </a:t>
            </a:r>
            <a:r>
              <a:rPr lang="en-US" b="1" dirty="0" smtClean="0"/>
              <a:t>(Last name)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Website with no author: </a:t>
            </a:r>
            <a:r>
              <a:rPr lang="en-US" b="1" dirty="0" smtClean="0"/>
              <a:t>(“The Gory History of </a:t>
            </a:r>
            <a:r>
              <a:rPr lang="en-US" b="1" dirty="0" err="1" smtClean="0"/>
              <a:t>Bartling</a:t>
            </a:r>
            <a:r>
              <a:rPr lang="en-US" b="1" dirty="0" smtClean="0"/>
              <a:t> </a:t>
            </a:r>
            <a:r>
              <a:rPr lang="en-US" b="1" dirty="0" err="1" smtClean="0"/>
              <a:t>Puzzballs</a:t>
            </a:r>
            <a:r>
              <a:rPr lang="en-US" b="1" dirty="0" smtClean="0"/>
              <a:t>”)</a:t>
            </a:r>
          </a:p>
          <a:p>
            <a:pPr marL="0" indent="0">
              <a:buNone/>
            </a:pPr>
            <a:r>
              <a:rPr lang="en-US" dirty="0" smtClean="0"/>
              <a:t>All other in-text citations may be abbreviated: </a:t>
            </a:r>
            <a:r>
              <a:rPr lang="en-US" b="1" dirty="0" smtClean="0"/>
              <a:t>(“The Gory History…”)</a:t>
            </a:r>
          </a:p>
        </p:txBody>
      </p:sp>
    </p:spTree>
    <p:extLst>
      <p:ext uri="{BB962C8B-B14F-4D97-AF65-F5344CB8AC3E}">
        <p14:creationId xmlns:p14="http://schemas.microsoft.com/office/powerpoint/2010/main" val="23461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561" y="116332"/>
            <a:ext cx="7543800" cy="8742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Paper “Sections”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149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romanUcPeriod"/>
            </a:pPr>
            <a:r>
              <a:rPr lang="en-US" dirty="0" smtClean="0"/>
              <a:t>Introduction (1 paragraph)</a:t>
            </a:r>
          </a:p>
          <a:p>
            <a:pPr marL="788670" lvl="1" indent="-514350">
              <a:buAutoNum type="romanUcPeriod"/>
            </a:pPr>
            <a:r>
              <a:rPr lang="en-US" dirty="0" smtClean="0"/>
              <a:t>Hook</a:t>
            </a:r>
          </a:p>
          <a:p>
            <a:pPr marL="788670" lvl="1" indent="-514350">
              <a:buAutoNum type="romanUcPeriod"/>
            </a:pPr>
            <a:r>
              <a:rPr lang="en-US" dirty="0" smtClean="0"/>
              <a:t>Transition</a:t>
            </a:r>
          </a:p>
          <a:p>
            <a:pPr marL="788670" lvl="1" indent="-514350">
              <a:buAutoNum type="romanUcPeriod"/>
            </a:pPr>
            <a:r>
              <a:rPr lang="en-US" dirty="0" smtClean="0"/>
              <a:t>Thesis (The ANSWER to your RESEARCH QUESTION)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II. Background (2-3 paragraphs)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I. Basic information your readers need to know about your topic</a:t>
            </a:r>
          </a:p>
          <a:p>
            <a:pPr marL="0" indent="0">
              <a:buNone/>
            </a:pPr>
            <a:r>
              <a:rPr lang="en-US" dirty="0" smtClean="0"/>
              <a:t>III. Body (2-3 pages…should be the majority of your paper)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I. Supporting paragraphs (connect to the thesis statement)</a:t>
            </a:r>
          </a:p>
          <a:p>
            <a:pPr marL="0" indent="0">
              <a:buNone/>
            </a:pPr>
            <a:r>
              <a:rPr lang="en-US" dirty="0" smtClean="0"/>
              <a:t>IV. Conclusion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I. Restate thesis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II. Restate major points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III. Clincher</a:t>
            </a:r>
          </a:p>
        </p:txBody>
      </p:sp>
    </p:spTree>
    <p:extLst>
      <p:ext uri="{BB962C8B-B14F-4D97-AF65-F5344CB8AC3E}">
        <p14:creationId xmlns:p14="http://schemas.microsoft.com/office/powerpoint/2010/main" val="34538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12/13 Opener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“Living the dream is doing what one loves to do while accomplishing great things.” – Jeremy Fielder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two sentences:</a:t>
            </a:r>
          </a:p>
          <a:p>
            <a:pPr marL="514350" indent="-514350">
              <a:buAutoNum type="arabicPeriod"/>
            </a:pPr>
            <a:r>
              <a:rPr lang="en-US" dirty="0" smtClean="0"/>
              <a:t>Cite the above sentence with the author’s name IN the sentence.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Quote some of the above sentence, and cite it correctly WITHOUT using the author’s last name in YOUR sentence.</a:t>
            </a:r>
          </a:p>
          <a:p>
            <a:pPr marL="0" indent="0">
              <a:buNone/>
            </a:pPr>
            <a:r>
              <a:rPr lang="en-US" dirty="0" smtClean="0"/>
              <a:t>“I DON’T GET IT” IS NOT ALLOWED; DO YOUR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387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1_Civic</vt:lpstr>
      <vt:lpstr>Fix the punctuation mistakes. If it is ok, then write “correct.”</vt:lpstr>
      <vt:lpstr>Learning Objectives</vt:lpstr>
      <vt:lpstr>You have a busy week: “Bah humbug”</vt:lpstr>
      <vt:lpstr>In-text citation reminders:</vt:lpstr>
      <vt:lpstr>Paper “Sections”</vt:lpstr>
      <vt:lpstr>12/13 Opener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12/13 Opener</dc:title>
  <dc:creator>Fielder</dc:creator>
  <cp:lastModifiedBy>jeremy fielder</cp:lastModifiedBy>
  <cp:revision>3</cp:revision>
  <dcterms:created xsi:type="dcterms:W3CDTF">2013-12-14T11:57:06Z</dcterms:created>
  <dcterms:modified xsi:type="dcterms:W3CDTF">2013-12-17T15:20:51Z</dcterms:modified>
</cp:coreProperties>
</file>