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9" r:id="rId5"/>
    <p:sldId id="270" r:id="rId6"/>
    <p:sldId id="271" r:id="rId7"/>
    <p:sldId id="260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 varScale="1">
        <p:scale>
          <a:sx n="87" d="100"/>
          <a:sy n="87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1F05B-95CD-472C-B493-79FB512BF380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0E875-6FE2-4F78-B587-0E8037AC8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1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answer the questions to the best of your 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46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FYI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49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will be a quiz over class procedures</a:t>
            </a:r>
            <a:r>
              <a:rPr lang="en-US" baseline="0" dirty="0" smtClean="0"/>
              <a:t>/policies on Friday. Focus on homework/testing policies, as well as the cell phone/electronic device policy. Review the website, as most class materials will be posted there for your review. For </a:t>
            </a:r>
            <a:r>
              <a:rPr lang="en-US" baseline="0" dirty="0" err="1" smtClean="0"/>
              <a:t>google</a:t>
            </a:r>
            <a:r>
              <a:rPr lang="en-US" baseline="0" dirty="0" smtClean="0"/>
              <a:t> documents, you can log on using your Clinton e-mail address (if you don’t already use Google docs).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796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answer these and submit via e-mail or </a:t>
            </a:r>
            <a:r>
              <a:rPr lang="en-US" dirty="0" err="1" smtClean="0"/>
              <a:t>google</a:t>
            </a:r>
            <a:r>
              <a:rPr lang="en-US" dirty="0" smtClean="0"/>
              <a:t> docs.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40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 the following clip to get an idea of the Snowden</a:t>
            </a:r>
            <a:r>
              <a:rPr lang="en-US" baseline="0" dirty="0" smtClean="0"/>
              <a:t> case and both sides, even though it is editorialized.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69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43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is a clear connection between the contents of our first book, 1984, and the Edward Snowden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3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Please answer.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0E875-6FE2-4F78-B587-0E8037AC8C3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09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6D6AD44-B29F-4BF2-A80B-AE49F3E17F01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E285DAC-BFCB-4A0F-9B50-1313F3F32B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rfielderclinton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lBYz5g_7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m/url?sa=i&amp;rct=j&amp;q=&amp;esrc=s&amp;frm=1&amp;source=images&amp;cd=&amp;cad=rja&amp;docid=AW4yHCz4Kow0BM&amp;tbnid=epP9Jq4HseuZWM:&amp;ved=&amp;url=http://www.freedomsphoenix.com/Article/136122-2013-06-09-nsa-whistleblower-edward-snowden-in-his-own-words-video-bonus.htm&amp;ei=LEYlUr7kGaHZ2AX9hIGgCw&amp;bvm=bv.51495398,d.b2I&amp;psig=AFQjCNEnMA4YSdT-nRQyNf3elIm5Tqx8GA&amp;ust=1378260908803256" TargetMode="External"/><Relationship Id="rId7" Type="http://schemas.openxmlformats.org/officeDocument/2006/relationships/hyperlink" Target="http://www.google.com/url?sa=i&amp;rct=j&amp;q=&amp;esrc=s&amp;frm=1&amp;source=images&amp;cd=&amp;cad=rja&amp;docid=Y4Aow2aRhnuqqM&amp;tbnid=nfguqfpgGZlRqM:&amp;ved=0CAUQjRw&amp;url=http://edward-snowden.net/&amp;ei=v0clUpm9KqXA2AWV_IHoCQ&amp;bvm=bv.51495398,d.b2I&amp;psig=AFQjCNEnMA4YSdT-nRQyNf3elIm5Tqx8GA&amp;ust=137826090880325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/url?sa=i&amp;rct=j&amp;q=&amp;esrc=s&amp;frm=1&amp;source=images&amp;cd=&amp;cad=rja&amp;docid=2utX3wM2kpEdkM&amp;tbnid=30M63NIL8ubEcM:&amp;ved=&amp;url=http://www.teapartytribune.com/2013/06/28/edward-snowden-traitor-or-hero/&amp;ei=LEYlUr7kGaHZ2AX9hIGgCw&amp;bvm=bv.51495398,d.b2I&amp;psig=AFQjCNEnMA4YSdT-nRQyNf3elIm5Tqx8GA&amp;ust=1378260908803256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hyperlink" Target="http://www.google.com/url?sa=i&amp;rct=j&amp;q=&amp;esrc=s&amp;frm=1&amp;source=images&amp;cd=&amp;cad=rja&amp;docid=EpAnDsReA_fzNM&amp;tbnid=5QvSfVN1hNrh2M:&amp;ved=&amp;url=http://www.greeneopinion.com/2012_09_05_archive.html&amp;ei=uEglUtOiI4n92QXc2IDgDA&amp;psig=AFQjCNHopNAsz5TIdoyJCT91Jd44Q92JMw&amp;ust=137826156111972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599882"/>
          </a:xfrm>
        </p:spPr>
        <p:txBody>
          <a:bodyPr>
            <a:normAutofit/>
          </a:bodyPr>
          <a:lstStyle/>
          <a:p>
            <a:r>
              <a:rPr lang="en-US" dirty="0" smtClean="0"/>
              <a:t>Welcome to your senior year!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7244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Grab an opener sheet of paper </a:t>
            </a:r>
            <a:r>
              <a:rPr lang="en-US" sz="2800" dirty="0" smtClean="0"/>
              <a:t>(brown file cabinet) and answer the following questions: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What </a:t>
            </a:r>
            <a:r>
              <a:rPr lang="en-US" sz="2400" dirty="0"/>
              <a:t>is my role as a senior at CHS? </a:t>
            </a:r>
            <a:endParaRPr lang="en-US" sz="2400" dirty="0" smtClean="0"/>
          </a:p>
          <a:p>
            <a:r>
              <a:rPr lang="en-US" sz="2400" dirty="0" smtClean="0"/>
              <a:t>2</a:t>
            </a:r>
            <a:r>
              <a:rPr lang="en-US" sz="2400" dirty="0"/>
              <a:t>. How do I want teachers/people at CHS to remember me? </a:t>
            </a:r>
            <a:endParaRPr lang="en-US" sz="2400" dirty="0" smtClean="0"/>
          </a:p>
          <a:p>
            <a:r>
              <a:rPr lang="en-US" sz="2400" dirty="0" smtClean="0"/>
              <a:t>3</a:t>
            </a:r>
            <a:r>
              <a:rPr lang="en-US" sz="2400" dirty="0"/>
              <a:t>. What are five goals I want to accomplish by the time I graduate?</a:t>
            </a:r>
          </a:p>
        </p:txBody>
      </p:sp>
    </p:spTree>
    <p:extLst>
      <p:ext uri="{BB962C8B-B14F-4D97-AF65-F5344CB8AC3E}">
        <p14:creationId xmlns:p14="http://schemas.microsoft.com/office/powerpoint/2010/main" val="212001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76962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9/3 Learning objectives</a:t>
            </a:r>
          </a:p>
          <a:p>
            <a:r>
              <a:rPr lang="en-US" dirty="0"/>
              <a:t>1. Come up with a working definition for the terms “hero” and “traitor.”</a:t>
            </a:r>
          </a:p>
          <a:p>
            <a:r>
              <a:rPr lang="en-US" dirty="0"/>
              <a:t>2. Formulate an initial opinion on whether Edward Snowden is a hero or a traitor. </a:t>
            </a:r>
          </a:p>
          <a:p>
            <a:r>
              <a:rPr lang="en-US" dirty="0"/>
              <a:t>3. Describe the procedures for Mr. Fielder’s classroom.</a:t>
            </a:r>
          </a:p>
          <a:p>
            <a:r>
              <a:rPr lang="en-US" dirty="0"/>
              <a:t>4. </a:t>
            </a:r>
            <a:r>
              <a:rPr lang="en-US"/>
              <a:t>Analyze skills necessary to be successful in college and the workplace.</a:t>
            </a:r>
          </a:p>
          <a:p>
            <a:r>
              <a:rPr lang="en-US" smtClean="0"/>
              <a:t>Core </a:t>
            </a:r>
            <a:r>
              <a:rPr lang="en-US" dirty="0"/>
              <a:t>Standards addressed:</a:t>
            </a:r>
          </a:p>
          <a:p>
            <a:r>
              <a:rPr lang="en-US" dirty="0"/>
              <a:t>W.11-12.4: Produce clear and coherent writing in which the development, organization, and style are appropriate to task, purpose, and audience.</a:t>
            </a:r>
          </a:p>
          <a:p>
            <a:r>
              <a:rPr lang="en-US" dirty="0"/>
              <a:t>W.11-12.9: Draw evidence from literary or informational texts to support analysis, reflection, and research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6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282"/>
          </a:xfrm>
        </p:spPr>
        <p:txBody>
          <a:bodyPr/>
          <a:lstStyle/>
          <a:p>
            <a:r>
              <a:rPr lang="en-US" dirty="0" smtClean="0"/>
              <a:t>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Class procedures/dates</a:t>
            </a:r>
          </a:p>
          <a:p>
            <a:endParaRPr lang="en-US" sz="3200" dirty="0"/>
          </a:p>
          <a:p>
            <a:r>
              <a:rPr lang="en-US" sz="3200" dirty="0" smtClean="0">
                <a:hlinkClick r:id="rId3"/>
              </a:rPr>
              <a:t>http://mrfielderclinton.weebly.com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Google Docs – submit your work through here!!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631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Heroes and Traitors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What makes someone a hero? Can you give an example and explain what makes that person a hero?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What makes a person a traitor? Can you give an example and explain what makes that specific person a traitor?</a:t>
            </a:r>
            <a:endParaRPr lang="en-US" sz="2800" dirty="0"/>
          </a:p>
          <a:p>
            <a:r>
              <a:rPr lang="en-US" sz="2800" dirty="0" smtClean="0"/>
              <a:t>3. Can you give an example of someone who is/has been classified as both?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953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Edward Snowden: Hero or Traitor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0" dirty="0" smtClean="0">
                <a:hlinkClick r:id="rId3"/>
              </a:rPr>
              <a:t>Warning: This media clip is an editorial, meaning it expresses a specific opinion. The opinion expressed is one to be questioned and analyzed!!</a:t>
            </a:r>
          </a:p>
          <a:p>
            <a:endParaRPr lang="en-US" u="sng" dirty="0">
              <a:hlinkClick r:id="rId3"/>
            </a:endParaRPr>
          </a:p>
          <a:p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://www.youtube.com/watch?v=blBYz5g_7TM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691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657600" cy="1142999"/>
          </a:xfrm>
        </p:spPr>
        <p:txBody>
          <a:bodyPr/>
          <a:lstStyle/>
          <a:p>
            <a:r>
              <a:rPr lang="en-US" dirty="0" smtClean="0"/>
              <a:t>Is Edward Snowden a hero or traitor?</a:t>
            </a:r>
            <a:endParaRPr lang="en-US" dirty="0"/>
          </a:p>
        </p:txBody>
      </p:sp>
      <p:pic>
        <p:nvPicPr>
          <p:cNvPr id="1028" name="Picture 4" descr="https://encrypted-tbn1.gstatic.com/images?q=tbn:ANd9GcScWovzTWEG9Mim6gdM23cxvLq97NeRvDqV5FsAiBcP2KahOt_oM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068" y="152401"/>
            <a:ext cx="34289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2.gstatic.com/images?q=tbn:ANd9GcRbdQSHZxJn5dVNj4CrWN5SrMp7d6EOln9n4C42oJ9jq3WIOnha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2743200"/>
            <a:ext cx="5181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dward-snowden.net/wp-content/uploads/2013/06/edward-snowden-guardian-300x224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499" y="3962400"/>
            <a:ext cx="3528136" cy="263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359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Snowden?? 1984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ecx.images-amazon.com/images/I/515VUxm9owL._SL500_AA30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87198"/>
            <a:ext cx="2995839" cy="299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100group.files.wordpress.com/2012/01/1984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321" y="-32657"/>
            <a:ext cx="1924050" cy="2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-achard.com/wp-content/uploads/2011/02/198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50079"/>
            <a:ext cx="3152775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Edward Snowden is holed up in a Moscow airport &amp;mdash; and Russia has no plans to put him on a flight back to America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01" r="8573"/>
          <a:stretch/>
        </p:blipFill>
        <p:spPr bwMode="auto">
          <a:xfrm>
            <a:off x="3276600" y="4053606"/>
            <a:ext cx="2743200" cy="2659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encrypted-tbn2.gstatic.com/images?q=tbn:ANd9GcRJbdng4TlURY-4vtDsMwWSnQIkz8GsVYDdgVG3Nw_w78K0Eoqp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903353"/>
            <a:ext cx="2628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954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9/3 Closure/Homework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Initial Thoughts: Is Edward Snowden a Hero or a Traitor?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Homework: Have procedures ½ sheet signed.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54599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134</TotalTime>
  <Words>408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Welcome to your senior year!</vt:lpstr>
      <vt:lpstr>Objectives and Standards</vt:lpstr>
      <vt:lpstr>Syllabus</vt:lpstr>
      <vt:lpstr>Heroes and Traitors</vt:lpstr>
      <vt:lpstr>Edward Snowden: Hero or Traitor</vt:lpstr>
      <vt:lpstr>Research</vt:lpstr>
      <vt:lpstr>Why Snowden?? 1984</vt:lpstr>
      <vt:lpstr>9/3 Closure/Homework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your senior year!</dc:title>
  <dc:creator>Fielder</dc:creator>
  <cp:lastModifiedBy>Fielder</cp:lastModifiedBy>
  <cp:revision>13</cp:revision>
  <dcterms:created xsi:type="dcterms:W3CDTF">2012-09-04T02:53:48Z</dcterms:created>
  <dcterms:modified xsi:type="dcterms:W3CDTF">2013-09-03T02:40:46Z</dcterms:modified>
</cp:coreProperties>
</file>