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06F1-97E5-43B5-854B-1642B1516B74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08BE-0307-4A45-9B29-80497D53D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8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06F1-97E5-43B5-854B-1642B1516B74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08BE-0307-4A45-9B29-80497D53D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3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06F1-97E5-43B5-854B-1642B1516B74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08BE-0307-4A45-9B29-80497D53D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930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B67B-5D89-4939-ADDF-C523A048D28F}" type="datetimeFigureOut">
              <a:rPr lang="en-US" smtClean="0">
                <a:solidFill>
                  <a:srgbClr val="564B3C"/>
                </a:solidFill>
              </a:rPr>
              <a:pPr/>
              <a:t>2/4/2014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990493C-4E5A-4316-A990-9A1609DC86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62912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B67B-5D89-4939-ADDF-C523A048D28F}" type="datetimeFigureOut">
              <a:rPr lang="en-US" smtClean="0">
                <a:solidFill>
                  <a:srgbClr val="564B3C"/>
                </a:solidFill>
              </a:rPr>
              <a:pPr/>
              <a:t>2/4/2014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0493C-4E5A-4316-A990-9A1609DC86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72486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B67B-5D89-4939-ADDF-C523A048D28F}" type="datetimeFigureOut">
              <a:rPr lang="en-US" smtClean="0">
                <a:solidFill>
                  <a:srgbClr val="564B3C"/>
                </a:solidFill>
              </a:rPr>
              <a:pPr/>
              <a:t>2/4/2014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A990493C-4E5A-4316-A990-9A1609DC86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81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B67B-5D89-4939-ADDF-C523A048D28F}" type="datetimeFigureOut">
              <a:rPr lang="en-US" smtClean="0">
                <a:solidFill>
                  <a:srgbClr val="564B3C"/>
                </a:solidFill>
              </a:rPr>
              <a:pPr/>
              <a:t>2/4/2014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0493C-4E5A-4316-A990-9A1609DC86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717517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B67B-5D89-4939-ADDF-C523A048D28F}" type="datetimeFigureOut">
              <a:rPr lang="en-US" smtClean="0">
                <a:solidFill>
                  <a:srgbClr val="564B3C"/>
                </a:solidFill>
              </a:rPr>
              <a:pPr/>
              <a:t>2/4/2014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0493C-4E5A-4316-A990-9A1609DC86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25184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B67B-5D89-4939-ADDF-C523A048D28F}" type="datetimeFigureOut">
              <a:rPr lang="en-US" smtClean="0">
                <a:solidFill>
                  <a:srgbClr val="564B3C"/>
                </a:solidFill>
              </a:rPr>
              <a:pPr/>
              <a:t>2/4/2014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0493C-4E5A-4316-A990-9A1609DC86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168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B67B-5D89-4939-ADDF-C523A048D28F}" type="datetimeFigureOut">
              <a:rPr lang="en-US" smtClean="0">
                <a:solidFill>
                  <a:srgbClr val="564B3C"/>
                </a:solidFill>
              </a:rPr>
              <a:pPr/>
              <a:t>2/4/2014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0493C-4E5A-4316-A990-9A1609DC86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445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B67B-5D89-4939-ADDF-C523A048D28F}" type="datetimeFigureOut">
              <a:rPr lang="en-US" smtClean="0">
                <a:solidFill>
                  <a:srgbClr val="564B3C"/>
                </a:solidFill>
              </a:rPr>
              <a:pPr/>
              <a:t>2/4/2014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0493C-4E5A-4316-A990-9A1609DC86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4365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06F1-97E5-43B5-854B-1642B1516B74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08BE-0307-4A45-9B29-80497D53D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4197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B67B-5D89-4939-ADDF-C523A048D28F}" type="datetimeFigureOut">
              <a:rPr lang="en-US" smtClean="0">
                <a:solidFill>
                  <a:srgbClr val="564B3C"/>
                </a:solidFill>
              </a:rPr>
              <a:pPr/>
              <a:t>2/4/2014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A990493C-4E5A-4316-A990-9A1609DC86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952673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B67B-5D89-4939-ADDF-C523A048D28F}" type="datetimeFigureOut">
              <a:rPr lang="en-US" smtClean="0">
                <a:solidFill>
                  <a:srgbClr val="564B3C"/>
                </a:solidFill>
              </a:rPr>
              <a:pPr/>
              <a:t>2/4/2014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0493C-4E5A-4316-A990-9A1609DC86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2550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5B67B-5D89-4939-ADDF-C523A048D28F}" type="datetimeFigureOut">
              <a:rPr lang="en-US" smtClean="0">
                <a:solidFill>
                  <a:srgbClr val="564B3C"/>
                </a:solidFill>
              </a:rPr>
              <a:pPr/>
              <a:t>2/4/2014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0493C-4E5A-4316-A990-9A1609DC86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25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06F1-97E5-43B5-854B-1642B1516B74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08BE-0307-4A45-9B29-80497D53D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15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06F1-97E5-43B5-854B-1642B1516B74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08BE-0307-4A45-9B29-80497D53D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946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06F1-97E5-43B5-854B-1642B1516B74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08BE-0307-4A45-9B29-80497D53D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83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06F1-97E5-43B5-854B-1642B1516B74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08BE-0307-4A45-9B29-80497D53D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78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06F1-97E5-43B5-854B-1642B1516B74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08BE-0307-4A45-9B29-80497D53D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451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06F1-97E5-43B5-854B-1642B1516B74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08BE-0307-4A45-9B29-80497D53D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10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06F1-97E5-43B5-854B-1642B1516B74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08BE-0307-4A45-9B29-80497D53D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12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806F1-97E5-43B5-854B-1642B1516B74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608BE-0307-4A45-9B29-80497D53D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182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F5B67B-5D89-4939-ADDF-C523A048D28F}" type="datetimeFigureOut">
              <a:rPr lang="en-US" smtClean="0">
                <a:solidFill>
                  <a:srgbClr val="564B3C"/>
                </a:solidFill>
              </a:rPr>
              <a:pPr/>
              <a:t>2/4/2014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990493C-4E5A-4316-A990-9A1609DC86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2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751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persuasive essay prompt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Following the shootings at Sandy Hook Elementary school, our nation, and especially its leaders, have proposed many solutions to help stop mass shootings, including stricter anti-gun legislation. Will strict anti-gun laws help stop mass shootings? Or, should legislators focus on other societal issues to help prevent mass shootings? Use specific evidence from sources to support your claim.</a:t>
            </a:r>
          </a:p>
        </p:txBody>
      </p:sp>
    </p:spTree>
    <p:extLst>
      <p:ext uri="{BB962C8B-B14F-4D97-AF65-F5344CB8AC3E}">
        <p14:creationId xmlns:p14="http://schemas.microsoft.com/office/powerpoint/2010/main" val="310720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7772400" cy="792162"/>
          </a:xfrm>
        </p:spPr>
        <p:txBody>
          <a:bodyPr/>
          <a:lstStyle/>
          <a:p>
            <a:r>
              <a:rPr lang="en-US" dirty="0" smtClean="0"/>
              <a:t>Step One: Writing a 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76400" y="838200"/>
            <a:ext cx="8763000" cy="5715000"/>
          </a:xfrm>
        </p:spPr>
        <p:txBody>
          <a:bodyPr>
            <a:normAutofit/>
          </a:bodyPr>
          <a:lstStyle/>
          <a:p>
            <a:r>
              <a:rPr lang="en-US" sz="2000" dirty="0"/>
              <a:t>Following the shootings at Sandy Hook Elementary school, our nation, and especially its leaders, have proposed many solutions to help stop mass shootings, including stricter anti-gun legislation. Will </a:t>
            </a:r>
            <a:r>
              <a:rPr lang="en-US" sz="2000" u="sng" dirty="0"/>
              <a:t>strict anti-gun laws help stop mass shootings</a:t>
            </a:r>
            <a:r>
              <a:rPr lang="en-US" sz="2000" dirty="0"/>
              <a:t>? Or, should legislators focus on other </a:t>
            </a:r>
            <a:r>
              <a:rPr lang="en-US" sz="2000" u="sng" dirty="0"/>
              <a:t>societal issues to help prevent mass shootings</a:t>
            </a:r>
            <a:r>
              <a:rPr lang="en-US" sz="2000" dirty="0"/>
              <a:t>? Use specific evidence from sources to support your claim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r>
              <a:rPr lang="en-US" sz="2000" dirty="0"/>
              <a:t>Sample thesis statements:</a:t>
            </a: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If you want to support gun legislation</a:t>
            </a:r>
            <a:r>
              <a:rPr lang="en-US" sz="2000" dirty="0"/>
              <a:t>: </a:t>
            </a:r>
            <a:r>
              <a:rPr lang="en-US" sz="2000" i="1" dirty="0"/>
              <a:t>Legislators must institute strict anti-gun legislative measures in order to prevent mass shootings.</a:t>
            </a:r>
          </a:p>
          <a:p>
            <a:pPr marL="0" indent="0">
              <a:buNone/>
            </a:pPr>
            <a:r>
              <a:rPr lang="en-US" sz="2000" b="1" dirty="0"/>
              <a:t>If you want better gun legislation, but it isn’t your top priority: </a:t>
            </a:r>
            <a:r>
              <a:rPr lang="en-US" sz="2000" i="1" dirty="0"/>
              <a:t>Legislators need to create stricter anti-gun laws, but they also need to remember ______________ and _______________.</a:t>
            </a:r>
          </a:p>
          <a:p>
            <a:pPr marL="0" indent="0">
              <a:buNone/>
            </a:pPr>
            <a:r>
              <a:rPr lang="en-US" sz="2000" b="1" dirty="0"/>
              <a:t>If you do NOT favor anti-gun legislation: </a:t>
            </a:r>
            <a:r>
              <a:rPr lang="en-US" sz="2000" i="1" dirty="0"/>
              <a:t>Legislators are wasting their time with strict anti-gun legislation; instead, they should focus on improving _______________, ________________, and _________________.</a:t>
            </a:r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21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77724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 Two: Writing supporting 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28800" y="1371600"/>
            <a:ext cx="8458200" cy="5257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Are the “how/why” of the thesis statement.</a:t>
            </a:r>
          </a:p>
          <a:p>
            <a:endParaRPr lang="en-US" dirty="0"/>
          </a:p>
          <a:p>
            <a:r>
              <a:rPr lang="en-US" dirty="0" smtClean="0"/>
              <a:t>Stricter gun laws will stop mass shootings because without the guns, people will resort to methods that are easier for law enforcement officials to detect.</a:t>
            </a:r>
          </a:p>
          <a:p>
            <a:r>
              <a:rPr lang="en-US" dirty="0" smtClean="0"/>
              <a:t>Gun laws that limit the production of assault rifles will keep weapons out of the hands of people who don’t need them.</a:t>
            </a:r>
          </a:p>
          <a:p>
            <a:r>
              <a:rPr lang="en-US" dirty="0" smtClean="0"/>
              <a:t>Legislators need to focus on reforming mental health checks and counseling procedures so young boys can receive the help they need before they become killers.</a:t>
            </a:r>
          </a:p>
          <a:p>
            <a:r>
              <a:rPr lang="en-US" dirty="0" smtClean="0"/>
              <a:t>Legislators first have to try to change our culture from one that applauds revenge killing in movies/video games by setting up stricter ratings guidelines.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03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 three: Evidence for supporting 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447800"/>
            <a:ext cx="8229600" cy="4572000"/>
          </a:xfrm>
        </p:spPr>
        <p:txBody>
          <a:bodyPr/>
          <a:lstStyle/>
          <a:p>
            <a:r>
              <a:rPr lang="en-US" b="1" dirty="0"/>
              <a:t>Legislators need to focus on reforming mental health checks and counseling procedures so young boys can receive the help they need before they become killers.</a:t>
            </a:r>
          </a:p>
          <a:p>
            <a:r>
              <a:rPr lang="en-US" dirty="0" smtClean="0"/>
              <a:t>According to XXXXX, young boys who become killers have a “damaged world view” that stems from mistreatment, a lack of acceptance, or parental issues. These people never receive the help they need, so they develop a “war-zone mentality” in which everyone becomes a threat/enemy.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28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Four: Counter-claim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447800"/>
            <a:ext cx="8305800" cy="4876800"/>
          </a:xfrm>
        </p:spPr>
        <p:txBody>
          <a:bodyPr/>
          <a:lstStyle/>
          <a:p>
            <a:r>
              <a:rPr lang="en-US" dirty="0" smtClean="0"/>
              <a:t>Main claim: </a:t>
            </a:r>
            <a:r>
              <a:rPr lang="en-US" sz="2800" i="1" dirty="0"/>
              <a:t>Legislators </a:t>
            </a:r>
            <a:r>
              <a:rPr lang="en-US" sz="2800" i="1" dirty="0"/>
              <a:t>are wasting their time with strict anti-gun legislation; instead, they should focus on improving _______________, ________________, and </a:t>
            </a:r>
            <a:r>
              <a:rPr lang="en-US" sz="2800" i="1" dirty="0"/>
              <a:t>_________________.</a:t>
            </a:r>
          </a:p>
          <a:p>
            <a:endParaRPr lang="en-US" sz="2800" i="1" dirty="0"/>
          </a:p>
          <a:p>
            <a:r>
              <a:rPr lang="en-US" sz="2800" dirty="0"/>
              <a:t>Counter-claim: A group of people in our society would say that instituting strict anti-gun legislation is the effective, or perhaps only way, to stop mass shootings. However, this reasoning is false, because ______________________________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13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7772400" cy="868362"/>
          </a:xfrm>
        </p:spPr>
        <p:txBody>
          <a:bodyPr/>
          <a:lstStyle/>
          <a:p>
            <a:r>
              <a:rPr lang="en-US" dirty="0" smtClean="0"/>
              <a:t>Step Five: Introduction (ANT)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05000" y="1447800"/>
            <a:ext cx="83058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“Attention Grabber”: </a:t>
            </a:r>
            <a:r>
              <a:rPr lang="en-US" dirty="0" smtClean="0"/>
              <a:t>Our nation will never completely be healed after witnessing 20 students be murdered by a teenage boy.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Necessary information: </a:t>
            </a:r>
            <a:r>
              <a:rPr lang="en-US" dirty="0" smtClean="0"/>
              <a:t>School shootings such as the one at Sandy Hook elementary have become all too common in our culture. There are many reasons why they take place….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Thesis: </a:t>
            </a:r>
            <a:r>
              <a:rPr lang="en-US" sz="2800" i="1" dirty="0"/>
              <a:t>Legislators need to create stricter anti-gun laws, but they also need to remember ______________ and _______________.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53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Six: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4478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Re-word your thesis statement!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Re-state supporting claims.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Finish with a clincher: We can never be too sure when the next shooter will strike. We must act now to make sure there will be no next time.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697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quit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623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Franklin Gothic Book</vt:lpstr>
      <vt:lpstr>Perpetua</vt:lpstr>
      <vt:lpstr>Wingdings 2</vt:lpstr>
      <vt:lpstr>Office Theme</vt:lpstr>
      <vt:lpstr>Equity</vt:lpstr>
      <vt:lpstr>PowerPoint Presentation</vt:lpstr>
      <vt:lpstr>ACT persuasive essay prompt</vt:lpstr>
      <vt:lpstr>Step One: Writing a Thesis</vt:lpstr>
      <vt:lpstr>Step Two: Writing supporting claims</vt:lpstr>
      <vt:lpstr>Step three: Evidence for supporting claims</vt:lpstr>
      <vt:lpstr>Step Four: Counter-claim</vt:lpstr>
      <vt:lpstr>Step Five: Introduction (ANT)</vt:lpstr>
      <vt:lpstr>Step Six: Conclusion</vt:lpstr>
    </vt:vector>
  </TitlesOfParts>
  <Company>Clinton Community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fielder</dc:creator>
  <cp:lastModifiedBy>jeremy fielder</cp:lastModifiedBy>
  <cp:revision>1</cp:revision>
  <dcterms:created xsi:type="dcterms:W3CDTF">2014-02-04T15:39:21Z</dcterms:created>
  <dcterms:modified xsi:type="dcterms:W3CDTF">2014-02-04T15:39:58Z</dcterms:modified>
</cp:coreProperties>
</file>